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27.jpg" ContentType="image/png"/>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4" r:id="rId6"/>
  </p:sldMasterIdLst>
  <p:notesMasterIdLst>
    <p:notesMasterId r:id="rId26"/>
  </p:notesMasterIdLst>
  <p:sldIdLst>
    <p:sldId id="256" r:id="rId7"/>
    <p:sldId id="257" r:id="rId8"/>
    <p:sldId id="258" r:id="rId9"/>
    <p:sldId id="259" r:id="rId10"/>
    <p:sldId id="260" r:id="rId11"/>
    <p:sldId id="261" r:id="rId12"/>
    <p:sldId id="262" r:id="rId13"/>
    <p:sldId id="263" r:id="rId14"/>
    <p:sldId id="282" r:id="rId15"/>
    <p:sldId id="265" r:id="rId16"/>
    <p:sldId id="278" r:id="rId17"/>
    <p:sldId id="276" r:id="rId18"/>
    <p:sldId id="268" r:id="rId19"/>
    <p:sldId id="270" r:id="rId20"/>
    <p:sldId id="279" r:id="rId21"/>
    <p:sldId id="277" r:id="rId22"/>
    <p:sldId id="281" r:id="rId23"/>
    <p:sldId id="274" r:id="rId24"/>
    <p:sldId id="275" r:id="rId25"/>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D2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75618C-E981-471F-A226-C1DECE3F6E36}" type="doc">
      <dgm:prSet loTypeId="urn:microsoft.com/office/officeart/2005/8/layout/hProcess10" loCatId="process" qsTypeId="urn:microsoft.com/office/officeart/2005/8/quickstyle/3d1" qsCatId="3D" csTypeId="urn:microsoft.com/office/officeart/2005/8/colors/colorful2" csCatId="colorful" phldr="1"/>
      <dgm:spPr/>
      <dgm:t>
        <a:bodyPr/>
        <a:lstStyle/>
        <a:p>
          <a:endParaRPr lang="en-US"/>
        </a:p>
      </dgm:t>
    </dgm:pt>
    <dgm:pt modelId="{F7CAE6D0-C748-4857-A8B2-86D37BA4BB5B}">
      <dgm:prSet phldrT="[Text]"/>
      <dgm:spPr/>
      <dgm:t>
        <a:bodyPr/>
        <a:lstStyle/>
        <a:p>
          <a:r>
            <a:rPr lang="en-US" dirty="0">
              <a:effectLst>
                <a:outerShdw blurRad="38100" dist="38100" dir="2700000" algn="tl">
                  <a:srgbClr val="000000">
                    <a:alpha val="43137"/>
                  </a:srgbClr>
                </a:outerShdw>
              </a:effectLst>
              <a:latin typeface="Arial Rounded MT Bold" panose="020F0704030504030204" pitchFamily="34" charset="0"/>
            </a:rPr>
            <a:t>Transaction</a:t>
          </a:r>
        </a:p>
      </dgm:t>
    </dgm:pt>
    <dgm:pt modelId="{61FF8302-B106-452D-BE98-99BC38AC6F13}" type="parTrans" cxnId="{550AB942-3337-43A7-B994-34F3D4F791D2}">
      <dgm:prSet/>
      <dgm:spPr/>
      <dgm:t>
        <a:bodyPr/>
        <a:lstStyle/>
        <a:p>
          <a:endParaRPr lang="en-US"/>
        </a:p>
      </dgm:t>
    </dgm:pt>
    <dgm:pt modelId="{CD5FD6CC-F468-4D6D-BF15-04DA04F02184}" type="sibTrans" cxnId="{550AB942-3337-43A7-B994-34F3D4F791D2}">
      <dgm:prSet/>
      <dgm:spPr/>
      <dgm:t>
        <a:bodyPr/>
        <a:lstStyle/>
        <a:p>
          <a:endParaRPr lang="en-US"/>
        </a:p>
      </dgm:t>
    </dgm:pt>
    <dgm:pt modelId="{10755542-9024-42DE-B16E-6B9CDB86D02E}">
      <dgm:prSet phldrT="[Text]"/>
      <dgm:spPr/>
      <dgm:t>
        <a:bodyPr/>
        <a:lstStyle/>
        <a:p>
          <a:r>
            <a:rPr lang="en-US" dirty="0"/>
            <a:t>A transaction is requested and authenticated.</a:t>
          </a:r>
        </a:p>
      </dgm:t>
    </dgm:pt>
    <dgm:pt modelId="{FEDB1AA0-FFBF-470C-9355-AF3E43338E30}" type="parTrans" cxnId="{96A4ACDC-AF87-4924-AA98-CD43B2AAAA55}">
      <dgm:prSet/>
      <dgm:spPr/>
      <dgm:t>
        <a:bodyPr/>
        <a:lstStyle/>
        <a:p>
          <a:endParaRPr lang="en-US"/>
        </a:p>
      </dgm:t>
    </dgm:pt>
    <dgm:pt modelId="{93132418-4633-4ACD-B460-39284DA8ADB4}" type="sibTrans" cxnId="{96A4ACDC-AF87-4924-AA98-CD43B2AAAA55}">
      <dgm:prSet/>
      <dgm:spPr/>
      <dgm:t>
        <a:bodyPr/>
        <a:lstStyle/>
        <a:p>
          <a:endParaRPr lang="en-US"/>
        </a:p>
      </dgm:t>
    </dgm:pt>
    <dgm:pt modelId="{C8AFC237-81E6-464A-A676-90607E4524F6}">
      <dgm:prSet phldrT="[Text]"/>
      <dgm:spPr/>
      <dgm:t>
        <a:bodyPr/>
        <a:lstStyle/>
        <a:p>
          <a:r>
            <a:rPr lang="en-US" dirty="0">
              <a:effectLst>
                <a:outerShdw blurRad="38100" dist="38100" dir="2700000" algn="tl">
                  <a:srgbClr val="000000">
                    <a:alpha val="43137"/>
                  </a:srgbClr>
                </a:outerShdw>
              </a:effectLst>
              <a:latin typeface="Arial Rounded MT Bold" panose="020F0704030504030204" pitchFamily="34" charset="0"/>
            </a:rPr>
            <a:t>Block</a:t>
          </a:r>
        </a:p>
      </dgm:t>
    </dgm:pt>
    <dgm:pt modelId="{75A5D0C5-D370-4CB9-80F1-45F549F95E96}" type="parTrans" cxnId="{2247B350-3C82-4D72-A57F-D5A5A2CA7B38}">
      <dgm:prSet/>
      <dgm:spPr/>
      <dgm:t>
        <a:bodyPr/>
        <a:lstStyle/>
        <a:p>
          <a:endParaRPr lang="en-US"/>
        </a:p>
      </dgm:t>
    </dgm:pt>
    <dgm:pt modelId="{43AE2EFC-EF5F-4F63-BFD1-795EB15425A1}" type="sibTrans" cxnId="{2247B350-3C82-4D72-A57F-D5A5A2CA7B38}">
      <dgm:prSet/>
      <dgm:spPr/>
      <dgm:t>
        <a:bodyPr/>
        <a:lstStyle/>
        <a:p>
          <a:endParaRPr lang="en-US"/>
        </a:p>
      </dgm:t>
    </dgm:pt>
    <dgm:pt modelId="{AB432663-13C0-407F-A631-F962AACCB001}">
      <dgm:prSet phldrT="[Text]"/>
      <dgm:spPr/>
      <dgm:t>
        <a:bodyPr/>
        <a:lstStyle/>
        <a:p>
          <a:r>
            <a:rPr lang="en-US" dirty="0"/>
            <a:t>A block representing the transaction is created.</a:t>
          </a:r>
        </a:p>
      </dgm:t>
    </dgm:pt>
    <dgm:pt modelId="{C523DDE4-9C37-4BE4-9BD3-5B762FBFEB62}" type="parTrans" cxnId="{B6B00CB5-28DF-4421-9233-6673FF9FB574}">
      <dgm:prSet/>
      <dgm:spPr/>
      <dgm:t>
        <a:bodyPr/>
        <a:lstStyle/>
        <a:p>
          <a:endParaRPr lang="en-US"/>
        </a:p>
      </dgm:t>
    </dgm:pt>
    <dgm:pt modelId="{593EE6BD-1718-4811-818A-92D82036CB95}" type="sibTrans" cxnId="{B6B00CB5-28DF-4421-9233-6673FF9FB574}">
      <dgm:prSet/>
      <dgm:spPr/>
      <dgm:t>
        <a:bodyPr/>
        <a:lstStyle/>
        <a:p>
          <a:endParaRPr lang="en-US"/>
        </a:p>
      </dgm:t>
    </dgm:pt>
    <dgm:pt modelId="{A4663689-6376-4603-AF36-4DD5276BFC59}">
      <dgm:prSet phldrT="[Text]"/>
      <dgm:spPr/>
      <dgm:t>
        <a:bodyPr/>
        <a:lstStyle/>
        <a:p>
          <a:r>
            <a:rPr lang="en-US" dirty="0">
              <a:effectLst>
                <a:outerShdw blurRad="38100" dist="38100" dir="2700000" algn="tl">
                  <a:srgbClr val="000000">
                    <a:alpha val="43137"/>
                  </a:srgbClr>
                </a:outerShdw>
              </a:effectLst>
              <a:latin typeface="Arial Rounded MT Bold" panose="020F0704030504030204" pitchFamily="34" charset="0"/>
            </a:rPr>
            <a:t>Verification</a:t>
          </a:r>
        </a:p>
      </dgm:t>
    </dgm:pt>
    <dgm:pt modelId="{C59B67CF-0EBB-4F57-BD2C-A1B8BD1C2CE8}" type="parTrans" cxnId="{4132E7A1-C727-4401-9AE7-2581CBFB5080}">
      <dgm:prSet/>
      <dgm:spPr/>
      <dgm:t>
        <a:bodyPr/>
        <a:lstStyle/>
        <a:p>
          <a:endParaRPr lang="en-US"/>
        </a:p>
      </dgm:t>
    </dgm:pt>
    <dgm:pt modelId="{2F59A717-C820-46CC-9ED8-1E9D62C50358}" type="sibTrans" cxnId="{4132E7A1-C727-4401-9AE7-2581CBFB5080}">
      <dgm:prSet/>
      <dgm:spPr/>
      <dgm:t>
        <a:bodyPr/>
        <a:lstStyle/>
        <a:p>
          <a:endParaRPr lang="en-US"/>
        </a:p>
      </dgm:t>
    </dgm:pt>
    <dgm:pt modelId="{A8449FFE-3509-457C-B582-AC90A4D9EC38}">
      <dgm:prSet phldrT="[Text]"/>
      <dgm:spPr/>
      <dgm:t>
        <a:bodyPr/>
        <a:lstStyle/>
        <a:p>
          <a:r>
            <a:rPr lang="en-US" dirty="0"/>
            <a:t>Approved and valid from everyone in the network.</a:t>
          </a:r>
        </a:p>
      </dgm:t>
    </dgm:pt>
    <dgm:pt modelId="{208C3031-0BF8-4A5B-AEF5-462D7933ECF1}" type="parTrans" cxnId="{9DF190D9-79F0-40B9-A0F0-CA28A0403641}">
      <dgm:prSet/>
      <dgm:spPr/>
      <dgm:t>
        <a:bodyPr/>
        <a:lstStyle/>
        <a:p>
          <a:endParaRPr lang="en-US"/>
        </a:p>
      </dgm:t>
    </dgm:pt>
    <dgm:pt modelId="{63647784-629C-47D5-9BBE-741ADDEB8813}" type="sibTrans" cxnId="{9DF190D9-79F0-40B9-A0F0-CA28A0403641}">
      <dgm:prSet/>
      <dgm:spPr/>
      <dgm:t>
        <a:bodyPr/>
        <a:lstStyle/>
        <a:p>
          <a:endParaRPr lang="en-US"/>
        </a:p>
      </dgm:t>
    </dgm:pt>
    <dgm:pt modelId="{01994A0E-BA52-4D9F-A94D-7C08A6B00D73}">
      <dgm:prSet phldrT="[Text]"/>
      <dgm:spPr/>
      <dgm:t>
        <a:bodyPr/>
        <a:lstStyle/>
        <a:p>
          <a:r>
            <a:rPr lang="en-US" dirty="0">
              <a:effectLst>
                <a:outerShdw blurRad="38100" dist="38100" dir="2700000" algn="tl">
                  <a:srgbClr val="000000">
                    <a:alpha val="43137"/>
                  </a:srgbClr>
                </a:outerShdw>
              </a:effectLst>
              <a:latin typeface="Arial Rounded MT Bold" panose="020F0704030504030204" pitchFamily="34" charset="0"/>
            </a:rPr>
            <a:t>Hash</a:t>
          </a:r>
        </a:p>
      </dgm:t>
    </dgm:pt>
    <dgm:pt modelId="{1BA0E32C-A121-41D2-859C-6F283F51D242}" type="parTrans" cxnId="{A21CF3F3-BAB1-4DEE-B548-3FFD36E88746}">
      <dgm:prSet/>
      <dgm:spPr/>
      <dgm:t>
        <a:bodyPr/>
        <a:lstStyle/>
        <a:p>
          <a:endParaRPr lang="en-US"/>
        </a:p>
      </dgm:t>
    </dgm:pt>
    <dgm:pt modelId="{CE6F34AA-F8C8-4E15-B31A-770C0773650D}" type="sibTrans" cxnId="{A21CF3F3-BAB1-4DEE-B548-3FFD36E88746}">
      <dgm:prSet/>
      <dgm:spPr/>
      <dgm:t>
        <a:bodyPr/>
        <a:lstStyle/>
        <a:p>
          <a:endParaRPr lang="en-US"/>
        </a:p>
      </dgm:t>
    </dgm:pt>
    <dgm:pt modelId="{5AD7D4AA-0061-4CE5-9C5F-8CA5C02AB636}">
      <dgm:prSet phldrT="[Text]"/>
      <dgm:spPr/>
      <dgm:t>
        <a:bodyPr/>
        <a:lstStyle/>
        <a:p>
          <a:r>
            <a:rPr lang="en-US" dirty="0"/>
            <a:t>The update is distributed across the network.</a:t>
          </a:r>
        </a:p>
      </dgm:t>
    </dgm:pt>
    <dgm:pt modelId="{3DA42D9E-E240-48E9-BBCD-5AF14872A6D2}" type="parTrans" cxnId="{6210F95E-3AE9-4E6F-B56D-9E930174BEFE}">
      <dgm:prSet/>
      <dgm:spPr/>
      <dgm:t>
        <a:bodyPr/>
        <a:lstStyle/>
        <a:p>
          <a:endParaRPr lang="en-US"/>
        </a:p>
      </dgm:t>
    </dgm:pt>
    <dgm:pt modelId="{4C024DEA-380E-4F49-B126-874E87F9CE69}" type="sibTrans" cxnId="{6210F95E-3AE9-4E6F-B56D-9E930174BEFE}">
      <dgm:prSet/>
      <dgm:spPr/>
      <dgm:t>
        <a:bodyPr/>
        <a:lstStyle/>
        <a:p>
          <a:endParaRPr lang="en-US"/>
        </a:p>
      </dgm:t>
    </dgm:pt>
    <dgm:pt modelId="{2E60405C-544F-484B-8425-25D84FB3DAEC}">
      <dgm:prSet phldrT="[Text]"/>
      <dgm:spPr/>
      <dgm:t>
        <a:bodyPr/>
        <a:lstStyle/>
        <a:p>
          <a:r>
            <a:rPr lang="en-US" dirty="0">
              <a:effectLst>
                <a:outerShdw blurRad="38100" dist="38100" dir="2700000" algn="tl">
                  <a:srgbClr val="000000">
                    <a:alpha val="43137"/>
                  </a:srgbClr>
                </a:outerShdw>
              </a:effectLst>
              <a:latin typeface="Arial Rounded MT Bold" panose="020F0704030504030204" pitchFamily="34" charset="0"/>
            </a:rPr>
            <a:t>Execution</a:t>
          </a:r>
        </a:p>
      </dgm:t>
    </dgm:pt>
    <dgm:pt modelId="{6BB9BEC2-6326-41DD-A34C-A841809B4A77}" type="parTrans" cxnId="{7EE903F5-5198-4A9C-84AF-DDED385CA604}">
      <dgm:prSet/>
      <dgm:spPr/>
      <dgm:t>
        <a:bodyPr/>
        <a:lstStyle/>
        <a:p>
          <a:endParaRPr lang="en-US"/>
        </a:p>
      </dgm:t>
    </dgm:pt>
    <dgm:pt modelId="{E1ECE513-5F9D-4ED8-B7C4-1339466970AE}" type="sibTrans" cxnId="{7EE903F5-5198-4A9C-84AF-DDED385CA604}">
      <dgm:prSet/>
      <dgm:spPr/>
      <dgm:t>
        <a:bodyPr/>
        <a:lstStyle/>
        <a:p>
          <a:endParaRPr lang="en-US"/>
        </a:p>
      </dgm:t>
    </dgm:pt>
    <dgm:pt modelId="{2990BF35-AFCA-4572-B7A1-9DEE9C400E54}">
      <dgm:prSet phldrT="[Text]"/>
      <dgm:spPr/>
      <dgm:t>
        <a:bodyPr/>
        <a:lstStyle/>
        <a:p>
          <a:r>
            <a:rPr lang="en-US" dirty="0"/>
            <a:t>Transaction is completed.</a:t>
          </a:r>
        </a:p>
      </dgm:t>
    </dgm:pt>
    <dgm:pt modelId="{83ABF9DE-5615-4E8F-A8AC-6A5427F34BB9}" type="parTrans" cxnId="{A9E33C1C-633B-4BAC-B0CD-904FCF03695E}">
      <dgm:prSet/>
      <dgm:spPr/>
      <dgm:t>
        <a:bodyPr/>
        <a:lstStyle/>
        <a:p>
          <a:endParaRPr lang="en-US"/>
        </a:p>
      </dgm:t>
    </dgm:pt>
    <dgm:pt modelId="{A12C82D6-7A87-4209-93B5-C40D3127A119}" type="sibTrans" cxnId="{A9E33C1C-633B-4BAC-B0CD-904FCF03695E}">
      <dgm:prSet/>
      <dgm:spPr/>
      <dgm:t>
        <a:bodyPr/>
        <a:lstStyle/>
        <a:p>
          <a:endParaRPr lang="en-US"/>
        </a:p>
      </dgm:t>
    </dgm:pt>
    <dgm:pt modelId="{91D6C62A-D20F-4D56-9E48-32DEFD9B86A2}" type="pres">
      <dgm:prSet presAssocID="{A375618C-E981-471F-A226-C1DECE3F6E36}" presName="Name0" presStyleCnt="0">
        <dgm:presLayoutVars>
          <dgm:dir/>
          <dgm:resizeHandles val="exact"/>
        </dgm:presLayoutVars>
      </dgm:prSet>
      <dgm:spPr/>
    </dgm:pt>
    <dgm:pt modelId="{A67F2692-FC45-43D6-8732-85872D2BC67C}" type="pres">
      <dgm:prSet presAssocID="{F7CAE6D0-C748-4857-A8B2-86D37BA4BB5B}" presName="composite" presStyleCnt="0"/>
      <dgm:spPr/>
    </dgm:pt>
    <dgm:pt modelId="{7EF740C8-325A-4C25-8481-41AA9A0EBE28}" type="pres">
      <dgm:prSet presAssocID="{F7CAE6D0-C748-4857-A8B2-86D37BA4BB5B}" presName="imagSh" presStyleLbl="b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5000" b="-15000"/>
          </a:stretch>
        </a:blipFill>
      </dgm:spPr>
      <dgm:extLst>
        <a:ext uri="{E40237B7-FDA0-4F09-8148-C483321AD2D9}">
          <dgm14:cNvPr xmlns:dgm14="http://schemas.microsoft.com/office/drawing/2010/diagram" id="0" name="" descr="Money"/>
        </a:ext>
      </dgm:extLst>
    </dgm:pt>
    <dgm:pt modelId="{AB0D0EC0-D4B6-4D5B-B983-627AF6BE55A1}" type="pres">
      <dgm:prSet presAssocID="{F7CAE6D0-C748-4857-A8B2-86D37BA4BB5B}" presName="txNode" presStyleLbl="node1" presStyleIdx="0" presStyleCnt="5">
        <dgm:presLayoutVars>
          <dgm:bulletEnabled val="1"/>
        </dgm:presLayoutVars>
      </dgm:prSet>
      <dgm:spPr/>
    </dgm:pt>
    <dgm:pt modelId="{BFFB9C00-028F-4EAA-AC4C-31FF749D7983}" type="pres">
      <dgm:prSet presAssocID="{CD5FD6CC-F468-4D6D-BF15-04DA04F02184}" presName="sibTrans" presStyleLbl="sibTrans2D1" presStyleIdx="0" presStyleCnt="4"/>
      <dgm:spPr/>
    </dgm:pt>
    <dgm:pt modelId="{D8F79131-9D3E-4D22-BE20-F27A20255F3D}" type="pres">
      <dgm:prSet presAssocID="{CD5FD6CC-F468-4D6D-BF15-04DA04F02184}" presName="connTx" presStyleLbl="sibTrans2D1" presStyleIdx="0" presStyleCnt="4"/>
      <dgm:spPr/>
    </dgm:pt>
    <dgm:pt modelId="{5EE01898-F134-4C08-A6E9-8A54022BFD66}" type="pres">
      <dgm:prSet presAssocID="{C8AFC237-81E6-464A-A676-90607E4524F6}" presName="composite" presStyleCnt="0"/>
      <dgm:spPr/>
    </dgm:pt>
    <dgm:pt modelId="{38368715-D382-4BF3-9A60-FC62460717A7}" type="pres">
      <dgm:prSet presAssocID="{C8AFC237-81E6-464A-A676-90607E4524F6}" presName="imagSh" presStyleLbl="b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5000" b="-15000"/>
          </a:stretch>
        </a:blipFill>
      </dgm:spPr>
      <dgm:extLst>
        <a:ext uri="{E40237B7-FDA0-4F09-8148-C483321AD2D9}">
          <dgm14:cNvPr xmlns:dgm14="http://schemas.microsoft.com/office/drawing/2010/diagram" id="0" name="" descr="Social network"/>
        </a:ext>
      </dgm:extLst>
    </dgm:pt>
    <dgm:pt modelId="{76F58477-8629-4202-AEE8-4C533944F878}" type="pres">
      <dgm:prSet presAssocID="{C8AFC237-81E6-464A-A676-90607E4524F6}" presName="txNode" presStyleLbl="node1" presStyleIdx="1" presStyleCnt="5">
        <dgm:presLayoutVars>
          <dgm:bulletEnabled val="1"/>
        </dgm:presLayoutVars>
      </dgm:prSet>
      <dgm:spPr/>
    </dgm:pt>
    <dgm:pt modelId="{741E17C4-ABF5-45C9-9BA4-212EC44EBCCB}" type="pres">
      <dgm:prSet presAssocID="{43AE2EFC-EF5F-4F63-BFD1-795EB15425A1}" presName="sibTrans" presStyleLbl="sibTrans2D1" presStyleIdx="1" presStyleCnt="4"/>
      <dgm:spPr/>
    </dgm:pt>
    <dgm:pt modelId="{111738DF-29EE-4551-BAFD-BC9824D07E3B}" type="pres">
      <dgm:prSet presAssocID="{43AE2EFC-EF5F-4F63-BFD1-795EB15425A1}" presName="connTx" presStyleLbl="sibTrans2D1" presStyleIdx="1" presStyleCnt="4"/>
      <dgm:spPr/>
    </dgm:pt>
    <dgm:pt modelId="{6642D9DA-A540-40B3-9691-5F2687C3AD5F}" type="pres">
      <dgm:prSet presAssocID="{A4663689-6376-4603-AF36-4DD5276BFC59}" presName="composite" presStyleCnt="0"/>
      <dgm:spPr/>
    </dgm:pt>
    <dgm:pt modelId="{6AE42F74-9204-4B89-950C-802DD8E3229E}" type="pres">
      <dgm:prSet presAssocID="{A4663689-6376-4603-AF36-4DD5276BFC59}" presName="imagSh" presStyleLbl="b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5000" b="-15000"/>
          </a:stretch>
        </a:blipFill>
      </dgm:spPr>
      <dgm:extLst>
        <a:ext uri="{E40237B7-FDA0-4F09-8148-C483321AD2D9}">
          <dgm14:cNvPr xmlns:dgm14="http://schemas.microsoft.com/office/drawing/2010/diagram" id="0" name="" descr="Target Audience"/>
        </a:ext>
      </dgm:extLst>
    </dgm:pt>
    <dgm:pt modelId="{998713FE-54BA-419D-BD28-E3413C13CD6F}" type="pres">
      <dgm:prSet presAssocID="{A4663689-6376-4603-AF36-4DD5276BFC59}" presName="txNode" presStyleLbl="node1" presStyleIdx="2" presStyleCnt="5">
        <dgm:presLayoutVars>
          <dgm:bulletEnabled val="1"/>
        </dgm:presLayoutVars>
      </dgm:prSet>
      <dgm:spPr/>
    </dgm:pt>
    <dgm:pt modelId="{B418804F-0910-407E-8CF2-E3B16583E89F}" type="pres">
      <dgm:prSet presAssocID="{2F59A717-C820-46CC-9ED8-1E9D62C50358}" presName="sibTrans" presStyleLbl="sibTrans2D1" presStyleIdx="2" presStyleCnt="4"/>
      <dgm:spPr/>
    </dgm:pt>
    <dgm:pt modelId="{66A5213C-17C0-489C-9626-A5ED23FCD486}" type="pres">
      <dgm:prSet presAssocID="{2F59A717-C820-46CC-9ED8-1E9D62C50358}" presName="connTx" presStyleLbl="sibTrans2D1" presStyleIdx="2" presStyleCnt="4"/>
      <dgm:spPr/>
    </dgm:pt>
    <dgm:pt modelId="{6CDDAC2A-D1AB-49C9-9F63-800AB1FA776A}" type="pres">
      <dgm:prSet presAssocID="{01994A0E-BA52-4D9F-A94D-7C08A6B00D73}" presName="composite" presStyleCnt="0"/>
      <dgm:spPr/>
    </dgm:pt>
    <dgm:pt modelId="{1139308A-937F-409F-8F71-D33EF47F4675}" type="pres">
      <dgm:prSet presAssocID="{01994A0E-BA52-4D9F-A94D-7C08A6B00D73}" presName="imagSh" presStyleLbl="b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15000" b="-15000"/>
          </a:stretch>
        </a:blipFill>
      </dgm:spPr>
      <dgm:extLst>
        <a:ext uri="{E40237B7-FDA0-4F09-8148-C483321AD2D9}">
          <dgm14:cNvPr xmlns:dgm14="http://schemas.microsoft.com/office/drawing/2010/diagram" id="0" name="" descr="Network diagram"/>
        </a:ext>
      </dgm:extLst>
    </dgm:pt>
    <dgm:pt modelId="{622C1CCD-042A-4A50-8925-D8EA7433BD6C}" type="pres">
      <dgm:prSet presAssocID="{01994A0E-BA52-4D9F-A94D-7C08A6B00D73}" presName="txNode" presStyleLbl="node1" presStyleIdx="3" presStyleCnt="5">
        <dgm:presLayoutVars>
          <dgm:bulletEnabled val="1"/>
        </dgm:presLayoutVars>
      </dgm:prSet>
      <dgm:spPr/>
    </dgm:pt>
    <dgm:pt modelId="{B92EB464-FD1F-4176-B02A-8C876F84744A}" type="pres">
      <dgm:prSet presAssocID="{CE6F34AA-F8C8-4E15-B31A-770C0773650D}" presName="sibTrans" presStyleLbl="sibTrans2D1" presStyleIdx="3" presStyleCnt="4"/>
      <dgm:spPr/>
    </dgm:pt>
    <dgm:pt modelId="{25A3BAD6-4F04-4279-9726-709DA0AABD29}" type="pres">
      <dgm:prSet presAssocID="{CE6F34AA-F8C8-4E15-B31A-770C0773650D}" presName="connTx" presStyleLbl="sibTrans2D1" presStyleIdx="3" presStyleCnt="4"/>
      <dgm:spPr/>
    </dgm:pt>
    <dgm:pt modelId="{5F08E906-C736-4131-B569-4344759219C0}" type="pres">
      <dgm:prSet presAssocID="{2E60405C-544F-484B-8425-25D84FB3DAEC}" presName="composite" presStyleCnt="0"/>
      <dgm:spPr/>
    </dgm:pt>
    <dgm:pt modelId="{D81E8BFB-E144-4426-930D-A50A22C0BB89}" type="pres">
      <dgm:prSet presAssocID="{2E60405C-544F-484B-8425-25D84FB3DAEC}" presName="imagSh" presStyleLbl="b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15000" b="-15000"/>
          </a:stretch>
        </a:blipFill>
      </dgm:spPr>
      <dgm:extLst>
        <a:ext uri="{E40237B7-FDA0-4F09-8148-C483321AD2D9}">
          <dgm14:cNvPr xmlns:dgm14="http://schemas.microsoft.com/office/drawing/2010/diagram" id="0" name="" descr="Lightbulb and gear"/>
        </a:ext>
      </dgm:extLst>
    </dgm:pt>
    <dgm:pt modelId="{0E6325CD-D122-43AE-8C66-01657061C2EF}" type="pres">
      <dgm:prSet presAssocID="{2E60405C-544F-484B-8425-25D84FB3DAEC}" presName="txNode" presStyleLbl="node1" presStyleIdx="4" presStyleCnt="5">
        <dgm:presLayoutVars>
          <dgm:bulletEnabled val="1"/>
        </dgm:presLayoutVars>
      </dgm:prSet>
      <dgm:spPr/>
    </dgm:pt>
  </dgm:ptLst>
  <dgm:cxnLst>
    <dgm:cxn modelId="{EF854F0D-FD1E-4DCF-B4D0-6B908DD35994}" type="presOf" srcId="{F7CAE6D0-C748-4857-A8B2-86D37BA4BB5B}" destId="{AB0D0EC0-D4B6-4D5B-B983-627AF6BE55A1}" srcOrd="0" destOrd="0" presId="urn:microsoft.com/office/officeart/2005/8/layout/hProcess10"/>
    <dgm:cxn modelId="{A9E33C1C-633B-4BAC-B0CD-904FCF03695E}" srcId="{2E60405C-544F-484B-8425-25D84FB3DAEC}" destId="{2990BF35-AFCA-4572-B7A1-9DEE9C400E54}" srcOrd="0" destOrd="0" parTransId="{83ABF9DE-5615-4E8F-A8AC-6A5427F34BB9}" sibTransId="{A12C82D6-7A87-4209-93B5-C40D3127A119}"/>
    <dgm:cxn modelId="{7E8A5834-60C8-4514-8B23-1029379414FA}" type="presOf" srcId="{2F59A717-C820-46CC-9ED8-1E9D62C50358}" destId="{B418804F-0910-407E-8CF2-E3B16583E89F}" srcOrd="0" destOrd="0" presId="urn:microsoft.com/office/officeart/2005/8/layout/hProcess10"/>
    <dgm:cxn modelId="{B5EB3C37-4462-4F9D-8739-E81BEC6BF2D2}" type="presOf" srcId="{CD5FD6CC-F468-4D6D-BF15-04DA04F02184}" destId="{BFFB9C00-028F-4EAA-AC4C-31FF749D7983}" srcOrd="0" destOrd="0" presId="urn:microsoft.com/office/officeart/2005/8/layout/hProcess10"/>
    <dgm:cxn modelId="{B698BA3B-F56F-402C-A30D-1CDBECA821D2}" type="presOf" srcId="{43AE2EFC-EF5F-4F63-BFD1-795EB15425A1}" destId="{111738DF-29EE-4551-BAFD-BC9824D07E3B}" srcOrd="1" destOrd="0" presId="urn:microsoft.com/office/officeart/2005/8/layout/hProcess10"/>
    <dgm:cxn modelId="{9FC3D23C-3B87-4560-8C80-4A0053BC5CE2}" type="presOf" srcId="{A8449FFE-3509-457C-B582-AC90A4D9EC38}" destId="{998713FE-54BA-419D-BD28-E3413C13CD6F}" srcOrd="0" destOrd="1" presId="urn:microsoft.com/office/officeart/2005/8/layout/hProcess10"/>
    <dgm:cxn modelId="{6210F95E-3AE9-4E6F-B56D-9E930174BEFE}" srcId="{01994A0E-BA52-4D9F-A94D-7C08A6B00D73}" destId="{5AD7D4AA-0061-4CE5-9C5F-8CA5C02AB636}" srcOrd="0" destOrd="0" parTransId="{3DA42D9E-E240-48E9-BBCD-5AF14872A6D2}" sibTransId="{4C024DEA-380E-4F49-B126-874E87F9CE69}"/>
    <dgm:cxn modelId="{550AB942-3337-43A7-B994-34F3D4F791D2}" srcId="{A375618C-E981-471F-A226-C1DECE3F6E36}" destId="{F7CAE6D0-C748-4857-A8B2-86D37BA4BB5B}" srcOrd="0" destOrd="0" parTransId="{61FF8302-B106-452D-BE98-99BC38AC6F13}" sibTransId="{CD5FD6CC-F468-4D6D-BF15-04DA04F02184}"/>
    <dgm:cxn modelId="{C755E54C-0E7B-4F5E-9123-82BA5ED3CCC1}" type="presOf" srcId="{43AE2EFC-EF5F-4F63-BFD1-795EB15425A1}" destId="{741E17C4-ABF5-45C9-9BA4-212EC44EBCCB}" srcOrd="0" destOrd="0" presId="urn:microsoft.com/office/officeart/2005/8/layout/hProcess10"/>
    <dgm:cxn modelId="{2247B350-3C82-4D72-A57F-D5A5A2CA7B38}" srcId="{A375618C-E981-471F-A226-C1DECE3F6E36}" destId="{C8AFC237-81E6-464A-A676-90607E4524F6}" srcOrd="1" destOrd="0" parTransId="{75A5D0C5-D370-4CB9-80F1-45F549F95E96}" sibTransId="{43AE2EFC-EF5F-4F63-BFD1-795EB15425A1}"/>
    <dgm:cxn modelId="{A80F7F76-5673-4F2B-87C6-21C667CDF165}" type="presOf" srcId="{CD5FD6CC-F468-4D6D-BF15-04DA04F02184}" destId="{D8F79131-9D3E-4D22-BE20-F27A20255F3D}" srcOrd="1" destOrd="0" presId="urn:microsoft.com/office/officeart/2005/8/layout/hProcess10"/>
    <dgm:cxn modelId="{C28D4F8B-B8C2-406E-8BDF-12EB2AA64E57}" type="presOf" srcId="{2E60405C-544F-484B-8425-25D84FB3DAEC}" destId="{0E6325CD-D122-43AE-8C66-01657061C2EF}" srcOrd="0" destOrd="0" presId="urn:microsoft.com/office/officeart/2005/8/layout/hProcess10"/>
    <dgm:cxn modelId="{5AE1D38D-39D2-4736-B928-14D543100E1E}" type="presOf" srcId="{CE6F34AA-F8C8-4E15-B31A-770C0773650D}" destId="{25A3BAD6-4F04-4279-9726-709DA0AABD29}" srcOrd="1" destOrd="0" presId="urn:microsoft.com/office/officeart/2005/8/layout/hProcess10"/>
    <dgm:cxn modelId="{D34AA98E-BB5B-4DD5-91E8-95DC2A15A100}" type="presOf" srcId="{C8AFC237-81E6-464A-A676-90607E4524F6}" destId="{76F58477-8629-4202-AEE8-4C533944F878}" srcOrd="0" destOrd="0" presId="urn:microsoft.com/office/officeart/2005/8/layout/hProcess10"/>
    <dgm:cxn modelId="{4132E7A1-C727-4401-9AE7-2581CBFB5080}" srcId="{A375618C-E981-471F-A226-C1DECE3F6E36}" destId="{A4663689-6376-4603-AF36-4DD5276BFC59}" srcOrd="2" destOrd="0" parTransId="{C59B67CF-0EBB-4F57-BD2C-A1B8BD1C2CE8}" sibTransId="{2F59A717-C820-46CC-9ED8-1E9D62C50358}"/>
    <dgm:cxn modelId="{B6B00CB5-28DF-4421-9233-6673FF9FB574}" srcId="{C8AFC237-81E6-464A-A676-90607E4524F6}" destId="{AB432663-13C0-407F-A631-F962AACCB001}" srcOrd="0" destOrd="0" parTransId="{C523DDE4-9C37-4BE4-9BD3-5B762FBFEB62}" sibTransId="{593EE6BD-1718-4811-818A-92D82036CB95}"/>
    <dgm:cxn modelId="{DD92A7B8-DB7E-483F-B4CF-36F96AC0EEF1}" type="presOf" srcId="{A4663689-6376-4603-AF36-4DD5276BFC59}" destId="{998713FE-54BA-419D-BD28-E3413C13CD6F}" srcOrd="0" destOrd="0" presId="urn:microsoft.com/office/officeart/2005/8/layout/hProcess10"/>
    <dgm:cxn modelId="{FBCBE9BE-CE40-40DE-8FDB-F52221FE0318}" type="presOf" srcId="{A375618C-E981-471F-A226-C1DECE3F6E36}" destId="{91D6C62A-D20F-4D56-9E48-32DEFD9B86A2}" srcOrd="0" destOrd="0" presId="urn:microsoft.com/office/officeart/2005/8/layout/hProcess10"/>
    <dgm:cxn modelId="{08809FCA-B9E8-41A4-A90D-A20DEF452D46}" type="presOf" srcId="{CE6F34AA-F8C8-4E15-B31A-770C0773650D}" destId="{B92EB464-FD1F-4176-B02A-8C876F84744A}" srcOrd="0" destOrd="0" presId="urn:microsoft.com/office/officeart/2005/8/layout/hProcess10"/>
    <dgm:cxn modelId="{AD9409CB-1535-4D07-9C09-12C71D116BDD}" type="presOf" srcId="{2990BF35-AFCA-4572-B7A1-9DEE9C400E54}" destId="{0E6325CD-D122-43AE-8C66-01657061C2EF}" srcOrd="0" destOrd="1" presId="urn:microsoft.com/office/officeart/2005/8/layout/hProcess10"/>
    <dgm:cxn modelId="{B70E1ED6-3A1C-45C6-A3B8-AA182C3E65CD}" type="presOf" srcId="{01994A0E-BA52-4D9F-A94D-7C08A6B00D73}" destId="{622C1CCD-042A-4A50-8925-D8EA7433BD6C}" srcOrd="0" destOrd="0" presId="urn:microsoft.com/office/officeart/2005/8/layout/hProcess10"/>
    <dgm:cxn modelId="{9DF190D9-79F0-40B9-A0F0-CA28A0403641}" srcId="{A4663689-6376-4603-AF36-4DD5276BFC59}" destId="{A8449FFE-3509-457C-B582-AC90A4D9EC38}" srcOrd="0" destOrd="0" parTransId="{208C3031-0BF8-4A5B-AEF5-462D7933ECF1}" sibTransId="{63647784-629C-47D5-9BBE-741ADDEB8813}"/>
    <dgm:cxn modelId="{7BDB82DB-0B36-4C28-9C6B-FBA512993F13}" type="presOf" srcId="{AB432663-13C0-407F-A631-F962AACCB001}" destId="{76F58477-8629-4202-AEE8-4C533944F878}" srcOrd="0" destOrd="1" presId="urn:microsoft.com/office/officeart/2005/8/layout/hProcess10"/>
    <dgm:cxn modelId="{96A4ACDC-AF87-4924-AA98-CD43B2AAAA55}" srcId="{F7CAE6D0-C748-4857-A8B2-86D37BA4BB5B}" destId="{10755542-9024-42DE-B16E-6B9CDB86D02E}" srcOrd="0" destOrd="0" parTransId="{FEDB1AA0-FFBF-470C-9355-AF3E43338E30}" sibTransId="{93132418-4633-4ACD-B460-39284DA8ADB4}"/>
    <dgm:cxn modelId="{0F1927E8-D5E5-414F-906D-AC4A8C9268D2}" type="presOf" srcId="{5AD7D4AA-0061-4CE5-9C5F-8CA5C02AB636}" destId="{622C1CCD-042A-4A50-8925-D8EA7433BD6C}" srcOrd="0" destOrd="1" presId="urn:microsoft.com/office/officeart/2005/8/layout/hProcess10"/>
    <dgm:cxn modelId="{4D9890ED-0DA7-4967-875D-9B9E5D937FED}" type="presOf" srcId="{2F59A717-C820-46CC-9ED8-1E9D62C50358}" destId="{66A5213C-17C0-489C-9626-A5ED23FCD486}" srcOrd="1" destOrd="0" presId="urn:microsoft.com/office/officeart/2005/8/layout/hProcess10"/>
    <dgm:cxn modelId="{A21CF3F3-BAB1-4DEE-B548-3FFD36E88746}" srcId="{A375618C-E981-471F-A226-C1DECE3F6E36}" destId="{01994A0E-BA52-4D9F-A94D-7C08A6B00D73}" srcOrd="3" destOrd="0" parTransId="{1BA0E32C-A121-41D2-859C-6F283F51D242}" sibTransId="{CE6F34AA-F8C8-4E15-B31A-770C0773650D}"/>
    <dgm:cxn modelId="{7EE903F5-5198-4A9C-84AF-DDED385CA604}" srcId="{A375618C-E981-471F-A226-C1DECE3F6E36}" destId="{2E60405C-544F-484B-8425-25D84FB3DAEC}" srcOrd="4" destOrd="0" parTransId="{6BB9BEC2-6326-41DD-A34C-A841809B4A77}" sibTransId="{E1ECE513-5F9D-4ED8-B7C4-1339466970AE}"/>
    <dgm:cxn modelId="{C938C4FF-DE18-4F74-A04E-0528C4782AD4}" type="presOf" srcId="{10755542-9024-42DE-B16E-6B9CDB86D02E}" destId="{AB0D0EC0-D4B6-4D5B-B983-627AF6BE55A1}" srcOrd="0" destOrd="1" presId="urn:microsoft.com/office/officeart/2005/8/layout/hProcess10"/>
    <dgm:cxn modelId="{77A0DE80-E19B-4344-B597-8662A7451CD7}" type="presParOf" srcId="{91D6C62A-D20F-4D56-9E48-32DEFD9B86A2}" destId="{A67F2692-FC45-43D6-8732-85872D2BC67C}" srcOrd="0" destOrd="0" presId="urn:microsoft.com/office/officeart/2005/8/layout/hProcess10"/>
    <dgm:cxn modelId="{018EF1DC-EB11-4204-BC20-8AB24368F5AD}" type="presParOf" srcId="{A67F2692-FC45-43D6-8732-85872D2BC67C}" destId="{7EF740C8-325A-4C25-8481-41AA9A0EBE28}" srcOrd="0" destOrd="0" presId="urn:microsoft.com/office/officeart/2005/8/layout/hProcess10"/>
    <dgm:cxn modelId="{3205E91E-20DC-48C5-B7A1-C3D25455657E}" type="presParOf" srcId="{A67F2692-FC45-43D6-8732-85872D2BC67C}" destId="{AB0D0EC0-D4B6-4D5B-B983-627AF6BE55A1}" srcOrd="1" destOrd="0" presId="urn:microsoft.com/office/officeart/2005/8/layout/hProcess10"/>
    <dgm:cxn modelId="{6E4B2150-C598-4951-8CE7-9B1C232950AC}" type="presParOf" srcId="{91D6C62A-D20F-4D56-9E48-32DEFD9B86A2}" destId="{BFFB9C00-028F-4EAA-AC4C-31FF749D7983}" srcOrd="1" destOrd="0" presId="urn:microsoft.com/office/officeart/2005/8/layout/hProcess10"/>
    <dgm:cxn modelId="{48D206C6-F7EB-4959-AC6E-EBF5B62826D8}" type="presParOf" srcId="{BFFB9C00-028F-4EAA-AC4C-31FF749D7983}" destId="{D8F79131-9D3E-4D22-BE20-F27A20255F3D}" srcOrd="0" destOrd="0" presId="urn:microsoft.com/office/officeart/2005/8/layout/hProcess10"/>
    <dgm:cxn modelId="{5FC5EC54-7DD4-46C1-95C0-3CBDCC7340B1}" type="presParOf" srcId="{91D6C62A-D20F-4D56-9E48-32DEFD9B86A2}" destId="{5EE01898-F134-4C08-A6E9-8A54022BFD66}" srcOrd="2" destOrd="0" presId="urn:microsoft.com/office/officeart/2005/8/layout/hProcess10"/>
    <dgm:cxn modelId="{4AC6DCA2-CFEC-48DA-95C0-9D2DCC266CA9}" type="presParOf" srcId="{5EE01898-F134-4C08-A6E9-8A54022BFD66}" destId="{38368715-D382-4BF3-9A60-FC62460717A7}" srcOrd="0" destOrd="0" presId="urn:microsoft.com/office/officeart/2005/8/layout/hProcess10"/>
    <dgm:cxn modelId="{2498C971-1410-46C0-B256-37A8203279F4}" type="presParOf" srcId="{5EE01898-F134-4C08-A6E9-8A54022BFD66}" destId="{76F58477-8629-4202-AEE8-4C533944F878}" srcOrd="1" destOrd="0" presId="urn:microsoft.com/office/officeart/2005/8/layout/hProcess10"/>
    <dgm:cxn modelId="{C83B60C3-251D-48CC-ACA4-0A8E406C6857}" type="presParOf" srcId="{91D6C62A-D20F-4D56-9E48-32DEFD9B86A2}" destId="{741E17C4-ABF5-45C9-9BA4-212EC44EBCCB}" srcOrd="3" destOrd="0" presId="urn:microsoft.com/office/officeart/2005/8/layout/hProcess10"/>
    <dgm:cxn modelId="{E4FDCA62-67A6-49D6-8FCD-109A7E3D6039}" type="presParOf" srcId="{741E17C4-ABF5-45C9-9BA4-212EC44EBCCB}" destId="{111738DF-29EE-4551-BAFD-BC9824D07E3B}" srcOrd="0" destOrd="0" presId="urn:microsoft.com/office/officeart/2005/8/layout/hProcess10"/>
    <dgm:cxn modelId="{0A1946F3-0C20-4C47-9E17-8895EBA44059}" type="presParOf" srcId="{91D6C62A-D20F-4D56-9E48-32DEFD9B86A2}" destId="{6642D9DA-A540-40B3-9691-5F2687C3AD5F}" srcOrd="4" destOrd="0" presId="urn:microsoft.com/office/officeart/2005/8/layout/hProcess10"/>
    <dgm:cxn modelId="{6C290B5A-D844-420E-90B6-7FB7361016A2}" type="presParOf" srcId="{6642D9DA-A540-40B3-9691-5F2687C3AD5F}" destId="{6AE42F74-9204-4B89-950C-802DD8E3229E}" srcOrd="0" destOrd="0" presId="urn:microsoft.com/office/officeart/2005/8/layout/hProcess10"/>
    <dgm:cxn modelId="{63196FC2-AF16-4CFD-B0EE-55981F6AB21E}" type="presParOf" srcId="{6642D9DA-A540-40B3-9691-5F2687C3AD5F}" destId="{998713FE-54BA-419D-BD28-E3413C13CD6F}" srcOrd="1" destOrd="0" presId="urn:microsoft.com/office/officeart/2005/8/layout/hProcess10"/>
    <dgm:cxn modelId="{1D7752A1-9A7C-4A21-9420-54B5D017CD85}" type="presParOf" srcId="{91D6C62A-D20F-4D56-9E48-32DEFD9B86A2}" destId="{B418804F-0910-407E-8CF2-E3B16583E89F}" srcOrd="5" destOrd="0" presId="urn:microsoft.com/office/officeart/2005/8/layout/hProcess10"/>
    <dgm:cxn modelId="{0D5EA22C-4A40-4136-8573-5036791DEB76}" type="presParOf" srcId="{B418804F-0910-407E-8CF2-E3B16583E89F}" destId="{66A5213C-17C0-489C-9626-A5ED23FCD486}" srcOrd="0" destOrd="0" presId="urn:microsoft.com/office/officeart/2005/8/layout/hProcess10"/>
    <dgm:cxn modelId="{37E50ED8-79D4-4183-8FAC-0087088FF1F5}" type="presParOf" srcId="{91D6C62A-D20F-4D56-9E48-32DEFD9B86A2}" destId="{6CDDAC2A-D1AB-49C9-9F63-800AB1FA776A}" srcOrd="6" destOrd="0" presId="urn:microsoft.com/office/officeart/2005/8/layout/hProcess10"/>
    <dgm:cxn modelId="{064C4633-DD9E-42D1-A344-8C745D54512C}" type="presParOf" srcId="{6CDDAC2A-D1AB-49C9-9F63-800AB1FA776A}" destId="{1139308A-937F-409F-8F71-D33EF47F4675}" srcOrd="0" destOrd="0" presId="urn:microsoft.com/office/officeart/2005/8/layout/hProcess10"/>
    <dgm:cxn modelId="{87A2CCB7-2561-4248-96E7-A71BCB64B38F}" type="presParOf" srcId="{6CDDAC2A-D1AB-49C9-9F63-800AB1FA776A}" destId="{622C1CCD-042A-4A50-8925-D8EA7433BD6C}" srcOrd="1" destOrd="0" presId="urn:microsoft.com/office/officeart/2005/8/layout/hProcess10"/>
    <dgm:cxn modelId="{E8DF39FE-6460-4B23-9822-FA6898C9D779}" type="presParOf" srcId="{91D6C62A-D20F-4D56-9E48-32DEFD9B86A2}" destId="{B92EB464-FD1F-4176-B02A-8C876F84744A}" srcOrd="7" destOrd="0" presId="urn:microsoft.com/office/officeart/2005/8/layout/hProcess10"/>
    <dgm:cxn modelId="{C10FC346-AF22-442A-8A5D-E5C4F4CAE10B}" type="presParOf" srcId="{B92EB464-FD1F-4176-B02A-8C876F84744A}" destId="{25A3BAD6-4F04-4279-9726-709DA0AABD29}" srcOrd="0" destOrd="0" presId="urn:microsoft.com/office/officeart/2005/8/layout/hProcess10"/>
    <dgm:cxn modelId="{DB3508CF-A99B-4297-87FC-B674E0DA3792}" type="presParOf" srcId="{91D6C62A-D20F-4D56-9E48-32DEFD9B86A2}" destId="{5F08E906-C736-4131-B569-4344759219C0}" srcOrd="8" destOrd="0" presId="urn:microsoft.com/office/officeart/2005/8/layout/hProcess10"/>
    <dgm:cxn modelId="{A6AC199D-A068-4F60-A2C1-65754B2DC3D5}" type="presParOf" srcId="{5F08E906-C736-4131-B569-4344759219C0}" destId="{D81E8BFB-E144-4426-930D-A50A22C0BB89}" srcOrd="0" destOrd="0" presId="urn:microsoft.com/office/officeart/2005/8/layout/hProcess10"/>
    <dgm:cxn modelId="{4480F009-44DF-4804-8D27-F2B098072AD4}" type="presParOf" srcId="{5F08E906-C736-4131-B569-4344759219C0}" destId="{0E6325CD-D122-43AE-8C66-01657061C2EF}"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48BAFB-6EC1-41FF-838D-AF1EF20A3C52}" type="doc">
      <dgm:prSet loTypeId="urn:diagrams.loki3.com/VaryingWidthList" loCatId="list" qsTypeId="urn:microsoft.com/office/officeart/2005/8/quickstyle/simple1" qsCatId="simple" csTypeId="urn:microsoft.com/office/officeart/2005/8/colors/colorful1" csCatId="colorful" phldr="1"/>
      <dgm:spPr/>
      <dgm:t>
        <a:bodyPr/>
        <a:lstStyle/>
        <a:p>
          <a:endParaRPr lang="en-US"/>
        </a:p>
      </dgm:t>
    </dgm:pt>
    <dgm:pt modelId="{459589DB-C69C-4D52-8379-AD5C3D810910}">
      <dgm:prSet phldrT="[Text]"/>
      <dgm:spPr/>
      <dgm:t>
        <a:bodyPr/>
        <a:lstStyle/>
        <a:p>
          <a:r>
            <a:rPr lang="en-US" dirty="0"/>
            <a:t>Layer 1: Cryptographic Algorithms and Consensus Protocols Layer</a:t>
          </a:r>
        </a:p>
      </dgm:t>
    </dgm:pt>
    <dgm:pt modelId="{9E7B6E9C-FE27-4BAC-8F9F-7AF09A7617E9}" type="parTrans" cxnId="{9C4FFCD3-DCE3-4608-9140-DA51E49E00EA}">
      <dgm:prSet/>
      <dgm:spPr/>
      <dgm:t>
        <a:bodyPr/>
        <a:lstStyle/>
        <a:p>
          <a:endParaRPr lang="en-US"/>
        </a:p>
      </dgm:t>
    </dgm:pt>
    <dgm:pt modelId="{6D5890A9-6905-41A9-A1B8-1FEF829B718E}" type="sibTrans" cxnId="{9C4FFCD3-DCE3-4608-9140-DA51E49E00EA}">
      <dgm:prSet/>
      <dgm:spPr/>
      <dgm:t>
        <a:bodyPr/>
        <a:lstStyle/>
        <a:p>
          <a:endParaRPr lang="en-US"/>
        </a:p>
      </dgm:t>
    </dgm:pt>
    <dgm:pt modelId="{943411F9-CCEB-4C73-95E8-863F3B621110}">
      <dgm:prSet phldrT="[Text]"/>
      <dgm:spPr/>
      <dgm:t>
        <a:bodyPr/>
        <a:lstStyle/>
        <a:p>
          <a:endParaRPr lang="en-US" dirty="0"/>
        </a:p>
      </dgm:t>
    </dgm:pt>
    <dgm:pt modelId="{E2BB091E-28F7-463B-8C48-AB9077B52B98}" type="parTrans" cxnId="{8DE34354-08EB-435C-BE25-261E314A896B}">
      <dgm:prSet/>
      <dgm:spPr/>
      <dgm:t>
        <a:bodyPr/>
        <a:lstStyle/>
        <a:p>
          <a:endParaRPr lang="en-US"/>
        </a:p>
      </dgm:t>
    </dgm:pt>
    <dgm:pt modelId="{43814FFC-0E0E-44A6-8E89-24767EE6E9F7}" type="sibTrans" cxnId="{8DE34354-08EB-435C-BE25-261E314A896B}">
      <dgm:prSet/>
      <dgm:spPr/>
      <dgm:t>
        <a:bodyPr/>
        <a:lstStyle/>
        <a:p>
          <a:endParaRPr lang="en-US"/>
        </a:p>
      </dgm:t>
    </dgm:pt>
    <dgm:pt modelId="{9D0442E9-4ECD-48B8-A80C-D1C915F755D5}">
      <dgm:prSet phldrT="[Text]"/>
      <dgm:spPr/>
      <dgm:t>
        <a:bodyPr/>
        <a:lstStyle/>
        <a:p>
          <a:r>
            <a:rPr lang="en-US" dirty="0"/>
            <a:t>Layer 2: Decentralized Operation Layer</a:t>
          </a:r>
        </a:p>
      </dgm:t>
    </dgm:pt>
    <dgm:pt modelId="{4BC1231A-660D-4A9E-BC26-27B36E9FA237}" type="parTrans" cxnId="{F273952B-E8A3-4CE0-AB37-41627ABF6716}">
      <dgm:prSet/>
      <dgm:spPr/>
      <dgm:t>
        <a:bodyPr/>
        <a:lstStyle/>
        <a:p>
          <a:endParaRPr lang="en-US"/>
        </a:p>
      </dgm:t>
    </dgm:pt>
    <dgm:pt modelId="{36769111-65E6-4AE4-9069-6B812B3AF44E}" type="sibTrans" cxnId="{F273952B-E8A3-4CE0-AB37-41627ABF6716}">
      <dgm:prSet/>
      <dgm:spPr/>
      <dgm:t>
        <a:bodyPr/>
        <a:lstStyle/>
        <a:p>
          <a:endParaRPr lang="en-US"/>
        </a:p>
      </dgm:t>
    </dgm:pt>
    <dgm:pt modelId="{E6730D24-5E01-423C-AD23-48C2FB6A9188}">
      <dgm:prSet phldrT="[Text]"/>
      <dgm:spPr/>
      <dgm:t>
        <a:bodyPr/>
        <a:lstStyle/>
        <a:p>
          <a:endParaRPr lang="en-US" dirty="0"/>
        </a:p>
      </dgm:t>
    </dgm:pt>
    <dgm:pt modelId="{67774F56-A82E-40CE-855A-5713638FC5B6}" type="parTrans" cxnId="{C140618D-2A3C-4041-A7FB-E612BFA1093A}">
      <dgm:prSet/>
      <dgm:spPr/>
      <dgm:t>
        <a:bodyPr/>
        <a:lstStyle/>
        <a:p>
          <a:endParaRPr lang="en-US"/>
        </a:p>
      </dgm:t>
    </dgm:pt>
    <dgm:pt modelId="{624FBACF-E7D2-435C-88C6-02D2E76D098C}" type="sibTrans" cxnId="{C140618D-2A3C-4041-A7FB-E612BFA1093A}">
      <dgm:prSet/>
      <dgm:spPr/>
      <dgm:t>
        <a:bodyPr/>
        <a:lstStyle/>
        <a:p>
          <a:endParaRPr lang="en-US"/>
        </a:p>
      </dgm:t>
    </dgm:pt>
    <dgm:pt modelId="{9B8BA07F-E9E2-4522-9CDF-4235ED271166}">
      <dgm:prSet phldrT="[Text]"/>
      <dgm:spPr/>
      <dgm:t>
        <a:bodyPr/>
        <a:lstStyle/>
        <a:p>
          <a:r>
            <a:rPr lang="en-US" dirty="0"/>
            <a:t>Layer 3: Decentralized Computing Platforms Layer</a:t>
          </a:r>
        </a:p>
      </dgm:t>
    </dgm:pt>
    <dgm:pt modelId="{7C2961D4-0250-4AEA-BBCF-24B48EF67CAB}" type="parTrans" cxnId="{36C87146-1355-4C04-A806-BB19D77F16B6}">
      <dgm:prSet/>
      <dgm:spPr/>
      <dgm:t>
        <a:bodyPr/>
        <a:lstStyle/>
        <a:p>
          <a:endParaRPr lang="en-US"/>
        </a:p>
      </dgm:t>
    </dgm:pt>
    <dgm:pt modelId="{7592F235-15EB-42B8-8D91-153EC33E708E}" type="sibTrans" cxnId="{36C87146-1355-4C04-A806-BB19D77F16B6}">
      <dgm:prSet/>
      <dgm:spPr/>
      <dgm:t>
        <a:bodyPr/>
        <a:lstStyle/>
        <a:p>
          <a:endParaRPr lang="en-US"/>
        </a:p>
      </dgm:t>
    </dgm:pt>
    <dgm:pt modelId="{3A8CF90D-3841-47F8-9A97-6886251CF360}">
      <dgm:prSet phldrT="[Text]"/>
      <dgm:spPr/>
      <dgm:t>
        <a:bodyPr/>
        <a:lstStyle/>
        <a:p>
          <a:r>
            <a:rPr lang="en-US" dirty="0"/>
            <a:t> </a:t>
          </a:r>
        </a:p>
      </dgm:t>
    </dgm:pt>
    <dgm:pt modelId="{47C59518-F1F0-4BD1-9671-D62D742F99BE}" type="parTrans" cxnId="{F6747929-7FD6-4E5E-8723-7F913EA86CAF}">
      <dgm:prSet/>
      <dgm:spPr/>
      <dgm:t>
        <a:bodyPr/>
        <a:lstStyle/>
        <a:p>
          <a:endParaRPr lang="en-US"/>
        </a:p>
      </dgm:t>
    </dgm:pt>
    <dgm:pt modelId="{6F3254D5-A730-4064-9405-4CECA29F6E4F}" type="sibTrans" cxnId="{F6747929-7FD6-4E5E-8723-7F913EA86CAF}">
      <dgm:prSet/>
      <dgm:spPr/>
      <dgm:t>
        <a:bodyPr/>
        <a:lstStyle/>
        <a:p>
          <a:endParaRPr lang="en-US"/>
        </a:p>
      </dgm:t>
    </dgm:pt>
    <dgm:pt modelId="{79BC765E-A468-4F9C-A994-755A31BBB4C3}">
      <dgm:prSet phldrT="[Text]"/>
      <dgm:spPr/>
      <dgm:t>
        <a:bodyPr/>
        <a:lstStyle/>
        <a:p>
          <a:r>
            <a:rPr lang="en-US" dirty="0"/>
            <a:t>Layer 4: Application Layer</a:t>
          </a:r>
        </a:p>
      </dgm:t>
    </dgm:pt>
    <dgm:pt modelId="{753AA782-9948-4582-8B08-947CADC99CB2}" type="parTrans" cxnId="{7D417426-A1FB-411A-A604-FF7156FE5542}">
      <dgm:prSet/>
      <dgm:spPr/>
      <dgm:t>
        <a:bodyPr/>
        <a:lstStyle/>
        <a:p>
          <a:endParaRPr lang="en-US"/>
        </a:p>
      </dgm:t>
    </dgm:pt>
    <dgm:pt modelId="{164854EE-8BFC-4D9F-8434-C5AC2F4D27C7}" type="sibTrans" cxnId="{7D417426-A1FB-411A-A604-FF7156FE5542}">
      <dgm:prSet/>
      <dgm:spPr/>
      <dgm:t>
        <a:bodyPr/>
        <a:lstStyle/>
        <a:p>
          <a:endParaRPr lang="en-US"/>
        </a:p>
      </dgm:t>
    </dgm:pt>
    <dgm:pt modelId="{A041C000-8B7B-4B3A-AF8C-46DCD102778A}">
      <dgm:prSet phldrT="[Text]"/>
      <dgm:spPr/>
      <dgm:t>
        <a:bodyPr/>
        <a:lstStyle/>
        <a:p>
          <a:endParaRPr lang="en-US" dirty="0"/>
        </a:p>
      </dgm:t>
    </dgm:pt>
    <dgm:pt modelId="{1731F724-7E6B-4F8F-AC28-7A468CB16B17}" type="parTrans" cxnId="{445F3731-6014-4EED-9F42-BB0D4D76EE78}">
      <dgm:prSet/>
      <dgm:spPr/>
      <dgm:t>
        <a:bodyPr/>
        <a:lstStyle/>
        <a:p>
          <a:endParaRPr lang="en-US"/>
        </a:p>
      </dgm:t>
    </dgm:pt>
    <dgm:pt modelId="{A070D5B3-2ED5-4B44-894C-4E32990F9349}" type="sibTrans" cxnId="{445F3731-6014-4EED-9F42-BB0D4D76EE78}">
      <dgm:prSet/>
      <dgm:spPr/>
      <dgm:t>
        <a:bodyPr/>
        <a:lstStyle/>
        <a:p>
          <a:endParaRPr lang="en-US"/>
        </a:p>
      </dgm:t>
    </dgm:pt>
    <dgm:pt modelId="{D211D057-5254-4CD3-B7C8-5F7216E32DC3}" type="pres">
      <dgm:prSet presAssocID="{A248BAFB-6EC1-41FF-838D-AF1EF20A3C52}" presName="Name0" presStyleCnt="0">
        <dgm:presLayoutVars>
          <dgm:resizeHandles/>
        </dgm:presLayoutVars>
      </dgm:prSet>
      <dgm:spPr/>
    </dgm:pt>
    <dgm:pt modelId="{F807CE9C-F1A1-4001-A2B5-6D12BDA9744C}" type="pres">
      <dgm:prSet presAssocID="{459589DB-C69C-4D52-8379-AD5C3D810910}" presName="text" presStyleLbl="node1" presStyleIdx="0" presStyleCnt="4" custLinFactNeighborY="47817">
        <dgm:presLayoutVars>
          <dgm:bulletEnabled val="1"/>
        </dgm:presLayoutVars>
      </dgm:prSet>
      <dgm:spPr/>
    </dgm:pt>
    <dgm:pt modelId="{166CC9D7-174D-4E59-BA5F-26BFAAC5349A}" type="pres">
      <dgm:prSet presAssocID="{6D5890A9-6905-41A9-A1B8-1FEF829B718E}" presName="space" presStyleCnt="0"/>
      <dgm:spPr/>
    </dgm:pt>
    <dgm:pt modelId="{D81E85C6-0030-42A4-AFC2-C255A63EB6FC}" type="pres">
      <dgm:prSet presAssocID="{9D0442E9-4ECD-48B8-A80C-D1C915F755D5}" presName="text" presStyleLbl="node1" presStyleIdx="1" presStyleCnt="4">
        <dgm:presLayoutVars>
          <dgm:bulletEnabled val="1"/>
        </dgm:presLayoutVars>
      </dgm:prSet>
      <dgm:spPr/>
    </dgm:pt>
    <dgm:pt modelId="{6E3B0AD1-8A79-4BFB-829E-5FB0A4F663BF}" type="pres">
      <dgm:prSet presAssocID="{36769111-65E6-4AE4-9069-6B812B3AF44E}" presName="space" presStyleCnt="0"/>
      <dgm:spPr/>
    </dgm:pt>
    <dgm:pt modelId="{3AF0D3BC-FE9E-4551-9808-09F2B8D9364C}" type="pres">
      <dgm:prSet presAssocID="{9B8BA07F-E9E2-4522-9CDF-4235ED271166}" presName="text" presStyleLbl="node1" presStyleIdx="2" presStyleCnt="4">
        <dgm:presLayoutVars>
          <dgm:bulletEnabled val="1"/>
        </dgm:presLayoutVars>
      </dgm:prSet>
      <dgm:spPr/>
    </dgm:pt>
    <dgm:pt modelId="{1EA577C3-8C37-453A-85C9-75565A08F6F6}" type="pres">
      <dgm:prSet presAssocID="{7592F235-15EB-42B8-8D91-153EC33E708E}" presName="space" presStyleCnt="0"/>
      <dgm:spPr/>
    </dgm:pt>
    <dgm:pt modelId="{1E875C63-E9D9-441C-BDA8-56F31FED86A9}" type="pres">
      <dgm:prSet presAssocID="{79BC765E-A468-4F9C-A994-755A31BBB4C3}" presName="text" presStyleLbl="node1" presStyleIdx="3" presStyleCnt="4">
        <dgm:presLayoutVars>
          <dgm:bulletEnabled val="1"/>
        </dgm:presLayoutVars>
      </dgm:prSet>
      <dgm:spPr/>
    </dgm:pt>
  </dgm:ptLst>
  <dgm:cxnLst>
    <dgm:cxn modelId="{9EA6B711-FCB5-452B-81C4-DF33E02F6516}" type="presOf" srcId="{E6730D24-5E01-423C-AD23-48C2FB6A9188}" destId="{D81E85C6-0030-42A4-AFC2-C255A63EB6FC}" srcOrd="0" destOrd="1" presId="urn:diagrams.loki3.com/VaryingWidthList"/>
    <dgm:cxn modelId="{7D417426-A1FB-411A-A604-FF7156FE5542}" srcId="{A248BAFB-6EC1-41FF-838D-AF1EF20A3C52}" destId="{79BC765E-A468-4F9C-A994-755A31BBB4C3}" srcOrd="3" destOrd="0" parTransId="{753AA782-9948-4582-8B08-947CADC99CB2}" sibTransId="{164854EE-8BFC-4D9F-8434-C5AC2F4D27C7}"/>
    <dgm:cxn modelId="{F6747929-7FD6-4E5E-8723-7F913EA86CAF}" srcId="{9B8BA07F-E9E2-4522-9CDF-4235ED271166}" destId="{3A8CF90D-3841-47F8-9A97-6886251CF360}" srcOrd="0" destOrd="0" parTransId="{47C59518-F1F0-4BD1-9671-D62D742F99BE}" sibTransId="{6F3254D5-A730-4064-9405-4CECA29F6E4F}"/>
    <dgm:cxn modelId="{F273952B-E8A3-4CE0-AB37-41627ABF6716}" srcId="{A248BAFB-6EC1-41FF-838D-AF1EF20A3C52}" destId="{9D0442E9-4ECD-48B8-A80C-D1C915F755D5}" srcOrd="1" destOrd="0" parTransId="{4BC1231A-660D-4A9E-BC26-27B36E9FA237}" sibTransId="{36769111-65E6-4AE4-9069-6B812B3AF44E}"/>
    <dgm:cxn modelId="{445F3731-6014-4EED-9F42-BB0D4D76EE78}" srcId="{79BC765E-A468-4F9C-A994-755A31BBB4C3}" destId="{A041C000-8B7B-4B3A-AF8C-46DCD102778A}" srcOrd="0" destOrd="0" parTransId="{1731F724-7E6B-4F8F-AC28-7A468CB16B17}" sibTransId="{A070D5B3-2ED5-4B44-894C-4E32990F9349}"/>
    <dgm:cxn modelId="{0D7E113F-282F-4A04-8001-37A2511D1B31}" type="presOf" srcId="{9B8BA07F-E9E2-4522-9CDF-4235ED271166}" destId="{3AF0D3BC-FE9E-4551-9808-09F2B8D9364C}" srcOrd="0" destOrd="0" presId="urn:diagrams.loki3.com/VaryingWidthList"/>
    <dgm:cxn modelId="{36C87146-1355-4C04-A806-BB19D77F16B6}" srcId="{A248BAFB-6EC1-41FF-838D-AF1EF20A3C52}" destId="{9B8BA07F-E9E2-4522-9CDF-4235ED271166}" srcOrd="2" destOrd="0" parTransId="{7C2961D4-0250-4AEA-BBCF-24B48EF67CAB}" sibTransId="{7592F235-15EB-42B8-8D91-153EC33E708E}"/>
    <dgm:cxn modelId="{BBBE216B-B368-401E-9833-BB75D739F82E}" type="presOf" srcId="{459589DB-C69C-4D52-8379-AD5C3D810910}" destId="{F807CE9C-F1A1-4001-A2B5-6D12BDA9744C}" srcOrd="0" destOrd="0" presId="urn:diagrams.loki3.com/VaryingWidthList"/>
    <dgm:cxn modelId="{9E17836C-5189-4AFB-BF5E-1F58CCABB711}" type="presOf" srcId="{79BC765E-A468-4F9C-A994-755A31BBB4C3}" destId="{1E875C63-E9D9-441C-BDA8-56F31FED86A9}" srcOrd="0" destOrd="0" presId="urn:diagrams.loki3.com/VaryingWidthList"/>
    <dgm:cxn modelId="{D0A2D14F-F003-4E08-812D-D7B4650221BC}" type="presOf" srcId="{943411F9-CCEB-4C73-95E8-863F3B621110}" destId="{F807CE9C-F1A1-4001-A2B5-6D12BDA9744C}" srcOrd="0" destOrd="1" presId="urn:diagrams.loki3.com/VaryingWidthList"/>
    <dgm:cxn modelId="{8DE34354-08EB-435C-BE25-261E314A896B}" srcId="{459589DB-C69C-4D52-8379-AD5C3D810910}" destId="{943411F9-CCEB-4C73-95E8-863F3B621110}" srcOrd="0" destOrd="0" parTransId="{E2BB091E-28F7-463B-8C48-AB9077B52B98}" sibTransId="{43814FFC-0E0E-44A6-8E89-24767EE6E9F7}"/>
    <dgm:cxn modelId="{DEDDEA7E-BA3C-4AFB-89FF-42DC7B6F05B7}" type="presOf" srcId="{A041C000-8B7B-4B3A-AF8C-46DCD102778A}" destId="{1E875C63-E9D9-441C-BDA8-56F31FED86A9}" srcOrd="0" destOrd="1" presId="urn:diagrams.loki3.com/VaryingWidthList"/>
    <dgm:cxn modelId="{C140618D-2A3C-4041-A7FB-E612BFA1093A}" srcId="{9D0442E9-4ECD-48B8-A80C-D1C915F755D5}" destId="{E6730D24-5E01-423C-AD23-48C2FB6A9188}" srcOrd="0" destOrd="0" parTransId="{67774F56-A82E-40CE-855A-5713638FC5B6}" sibTransId="{624FBACF-E7D2-435C-88C6-02D2E76D098C}"/>
    <dgm:cxn modelId="{26A63C92-02D6-4848-A71E-1B26BC4C6082}" type="presOf" srcId="{A248BAFB-6EC1-41FF-838D-AF1EF20A3C52}" destId="{D211D057-5254-4CD3-B7C8-5F7216E32DC3}" srcOrd="0" destOrd="0" presId="urn:diagrams.loki3.com/VaryingWidthList"/>
    <dgm:cxn modelId="{0263EDCA-92BE-487A-9D78-A8F18288C268}" type="presOf" srcId="{9D0442E9-4ECD-48B8-A80C-D1C915F755D5}" destId="{D81E85C6-0030-42A4-AFC2-C255A63EB6FC}" srcOrd="0" destOrd="0" presId="urn:diagrams.loki3.com/VaryingWidthList"/>
    <dgm:cxn modelId="{904F85D1-84F7-4CDA-9D3B-D024912589D8}" type="presOf" srcId="{3A8CF90D-3841-47F8-9A97-6886251CF360}" destId="{3AF0D3BC-FE9E-4551-9808-09F2B8D9364C}" srcOrd="0" destOrd="1" presId="urn:diagrams.loki3.com/VaryingWidthList"/>
    <dgm:cxn modelId="{9C4FFCD3-DCE3-4608-9140-DA51E49E00EA}" srcId="{A248BAFB-6EC1-41FF-838D-AF1EF20A3C52}" destId="{459589DB-C69C-4D52-8379-AD5C3D810910}" srcOrd="0" destOrd="0" parTransId="{9E7B6E9C-FE27-4BAC-8F9F-7AF09A7617E9}" sibTransId="{6D5890A9-6905-41A9-A1B8-1FEF829B718E}"/>
    <dgm:cxn modelId="{58FDF0D3-690D-46E8-9A3E-1D0EAC6F4EF0}" type="presParOf" srcId="{D211D057-5254-4CD3-B7C8-5F7216E32DC3}" destId="{F807CE9C-F1A1-4001-A2B5-6D12BDA9744C}" srcOrd="0" destOrd="0" presId="urn:diagrams.loki3.com/VaryingWidthList"/>
    <dgm:cxn modelId="{DF3D2575-BB52-4926-899E-888BD07F936D}" type="presParOf" srcId="{D211D057-5254-4CD3-B7C8-5F7216E32DC3}" destId="{166CC9D7-174D-4E59-BA5F-26BFAAC5349A}" srcOrd="1" destOrd="0" presId="urn:diagrams.loki3.com/VaryingWidthList"/>
    <dgm:cxn modelId="{FF945E53-24B7-4568-99E2-DD7B95AF3939}" type="presParOf" srcId="{D211D057-5254-4CD3-B7C8-5F7216E32DC3}" destId="{D81E85C6-0030-42A4-AFC2-C255A63EB6FC}" srcOrd="2" destOrd="0" presId="urn:diagrams.loki3.com/VaryingWidthList"/>
    <dgm:cxn modelId="{9991CC21-8BC2-4BC7-B8F9-B432CA725C1A}" type="presParOf" srcId="{D211D057-5254-4CD3-B7C8-5F7216E32DC3}" destId="{6E3B0AD1-8A79-4BFB-829E-5FB0A4F663BF}" srcOrd="3" destOrd="0" presId="urn:diagrams.loki3.com/VaryingWidthList"/>
    <dgm:cxn modelId="{4B1AEAD5-DEA0-47A7-A831-69A7C0861893}" type="presParOf" srcId="{D211D057-5254-4CD3-B7C8-5F7216E32DC3}" destId="{3AF0D3BC-FE9E-4551-9808-09F2B8D9364C}" srcOrd="4" destOrd="0" presId="urn:diagrams.loki3.com/VaryingWidthList"/>
    <dgm:cxn modelId="{8CF2B674-EA7F-435F-871B-1DABA130540A}" type="presParOf" srcId="{D211D057-5254-4CD3-B7C8-5F7216E32DC3}" destId="{1EA577C3-8C37-453A-85C9-75565A08F6F6}" srcOrd="5" destOrd="0" presId="urn:diagrams.loki3.com/VaryingWidthList"/>
    <dgm:cxn modelId="{FF7B397B-8CF5-4D83-8A2E-CC45186881D8}" type="presParOf" srcId="{D211D057-5254-4CD3-B7C8-5F7216E32DC3}" destId="{1E875C63-E9D9-441C-BDA8-56F31FED86A9}" srcOrd="6"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5905AA-B298-451E-865B-805941F7F209}"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9E727ECD-05AD-4F25-BA60-7CDD9B1984D0}">
      <dgm:prSet phldrT="[Text]"/>
      <dgm:spPr/>
      <dgm:t>
        <a:bodyPr/>
        <a:lstStyle/>
        <a:p>
          <a:pPr algn="just"/>
          <a:endParaRPr lang="en-US" dirty="0">
            <a:solidFill>
              <a:schemeClr val="tx1"/>
            </a:solidFill>
          </a:endParaRPr>
        </a:p>
      </dgm:t>
    </dgm:pt>
    <dgm:pt modelId="{A3F896CD-3817-4832-A8D9-788F5918E59C}">
      <dgm:prSet phldrT="[Text]"/>
      <dgm:spPr/>
      <dgm:t>
        <a:bodyPr/>
        <a:lstStyle/>
        <a:p>
          <a:r>
            <a:rPr lang="en-US" b="1"/>
            <a:t>The digital transaction in a blockchain are often guided by computational logic.</a:t>
          </a:r>
          <a:endParaRPr lang="en-US" b="1" dirty="0"/>
        </a:p>
      </dgm:t>
    </dgm:pt>
    <dgm:pt modelId="{2494DD07-F33D-4CC3-A1F5-0BABE7A1C673}">
      <dgm:prSet phldrT="[Text]"/>
      <dgm:spPr/>
      <dgm:t>
        <a:bodyPr/>
        <a:lstStyle/>
        <a:p>
          <a:r>
            <a:rPr lang="en-US" dirty="0"/>
            <a:t>Computational Logic</a:t>
          </a:r>
        </a:p>
      </dgm:t>
    </dgm:pt>
    <dgm:pt modelId="{75ED684A-FE89-4707-A07C-D18179B3EED9}" type="sibTrans" cxnId="{A0519FBF-4039-4D38-B5E4-8BE74CD13CFA}">
      <dgm:prSet/>
      <dgm:spPr/>
      <dgm:t>
        <a:bodyPr/>
        <a:lstStyle/>
        <a:p>
          <a:endParaRPr lang="en-US"/>
        </a:p>
      </dgm:t>
    </dgm:pt>
    <dgm:pt modelId="{BDD21582-DC00-4606-9189-163E16F628EB}" type="parTrans" cxnId="{A0519FBF-4039-4D38-B5E4-8BE74CD13CFA}">
      <dgm:prSet/>
      <dgm:spPr/>
      <dgm:t>
        <a:bodyPr/>
        <a:lstStyle/>
        <a:p>
          <a:endParaRPr lang="en-US"/>
        </a:p>
      </dgm:t>
    </dgm:pt>
    <dgm:pt modelId="{52EE7CAA-9A51-4797-98C9-2E43CEE05967}" type="sibTrans" cxnId="{B52CC58E-8487-4236-B907-50A24AF49635}">
      <dgm:prSet/>
      <dgm:spPr/>
      <dgm:t>
        <a:bodyPr/>
        <a:lstStyle/>
        <a:p>
          <a:endParaRPr lang="en-US"/>
        </a:p>
      </dgm:t>
    </dgm:pt>
    <dgm:pt modelId="{1A1C0230-4109-4A88-9AB4-94CD9314975E}" type="parTrans" cxnId="{B52CC58E-8487-4236-B907-50A24AF49635}">
      <dgm:prSet/>
      <dgm:spPr/>
      <dgm:t>
        <a:bodyPr/>
        <a:lstStyle/>
        <a:p>
          <a:endParaRPr lang="en-US"/>
        </a:p>
      </dgm:t>
    </dgm:pt>
    <dgm:pt modelId="{04A36AD2-7A0E-468E-93A9-BDFBA433F971}" type="sibTrans" cxnId="{8AA7277A-8347-41A3-A531-9B9063AC2EF8}">
      <dgm:prSet/>
      <dgm:spPr/>
      <dgm:t>
        <a:bodyPr/>
        <a:lstStyle/>
        <a:p>
          <a:endParaRPr lang="en-US"/>
        </a:p>
      </dgm:t>
    </dgm:pt>
    <dgm:pt modelId="{60CB4FB6-6A56-43B1-A35F-7946FC189CD8}" type="parTrans" cxnId="{8AA7277A-8347-41A3-A531-9B9063AC2EF8}">
      <dgm:prSet/>
      <dgm:spPr/>
      <dgm:t>
        <a:bodyPr/>
        <a:lstStyle/>
        <a:p>
          <a:endParaRPr lang="en-US"/>
        </a:p>
      </dgm:t>
    </dgm:pt>
    <dgm:pt modelId="{A8A09220-1C5B-466C-AF34-3D59191B14F3}">
      <dgm:prSet phldrT="[Text]"/>
      <dgm:spPr/>
      <dgm:t>
        <a:bodyPr/>
        <a:lstStyle/>
        <a:p>
          <a:pPr algn="just"/>
          <a:endParaRPr lang="en-US" dirty="0">
            <a:solidFill>
              <a:schemeClr val="tx1"/>
            </a:solidFill>
          </a:endParaRPr>
        </a:p>
      </dgm:t>
    </dgm:pt>
    <dgm:pt modelId="{51663034-06F4-4BEC-A8BD-39C321511AD1}">
      <dgm:prSet phldrT="[Text]"/>
      <dgm:spPr/>
      <dgm:t>
        <a:bodyPr/>
        <a:lstStyle/>
        <a:p>
          <a:r>
            <a:rPr lang="en-US" b="1"/>
            <a:t>P2P network divides the entire workload among the participants who get equal privileges.  </a:t>
          </a:r>
          <a:endParaRPr lang="en-US" b="1" dirty="0"/>
        </a:p>
      </dgm:t>
    </dgm:pt>
    <dgm:pt modelId="{D7A719C6-61EC-4FAB-8B76-03A9F0108349}">
      <dgm:prSet phldrT="[Text]"/>
      <dgm:spPr/>
      <dgm:t>
        <a:bodyPr/>
        <a:lstStyle/>
        <a:p>
          <a:r>
            <a:rPr lang="en-US" dirty="0"/>
            <a:t>Peer-to-Peer Network</a:t>
          </a:r>
        </a:p>
      </dgm:t>
    </dgm:pt>
    <dgm:pt modelId="{773C8E99-FCFB-449B-A309-1C5C1B78D674}" type="sibTrans" cxnId="{4D2DF82E-2DEB-499B-9249-0784AC017D9E}">
      <dgm:prSet/>
      <dgm:spPr/>
      <dgm:t>
        <a:bodyPr/>
        <a:lstStyle/>
        <a:p>
          <a:endParaRPr lang="en-US"/>
        </a:p>
      </dgm:t>
    </dgm:pt>
    <dgm:pt modelId="{3F3ADBA7-4375-41E2-954E-996859080E13}" type="parTrans" cxnId="{4D2DF82E-2DEB-499B-9249-0784AC017D9E}">
      <dgm:prSet/>
      <dgm:spPr/>
      <dgm:t>
        <a:bodyPr/>
        <a:lstStyle/>
        <a:p>
          <a:endParaRPr lang="en-US"/>
        </a:p>
      </dgm:t>
    </dgm:pt>
    <dgm:pt modelId="{4B1BFC50-25CF-46AE-96B9-0EDA42B2197D}" type="sibTrans" cxnId="{E80485C4-54C9-4A6F-9ED8-8914F8501FCF}">
      <dgm:prSet/>
      <dgm:spPr/>
      <dgm:t>
        <a:bodyPr/>
        <a:lstStyle/>
        <a:p>
          <a:endParaRPr lang="en-US"/>
        </a:p>
      </dgm:t>
    </dgm:pt>
    <dgm:pt modelId="{CD3F69F4-2C17-4645-A085-6560406B6902}" type="parTrans" cxnId="{E80485C4-54C9-4A6F-9ED8-8914F8501FCF}">
      <dgm:prSet/>
      <dgm:spPr/>
      <dgm:t>
        <a:bodyPr/>
        <a:lstStyle/>
        <a:p>
          <a:endParaRPr lang="en-US"/>
        </a:p>
      </dgm:t>
    </dgm:pt>
    <dgm:pt modelId="{6058B999-AA2C-42B3-93CA-32BF49A5E707}" type="sibTrans" cxnId="{81155510-7D3A-4D61-AA3A-7B450E715848}">
      <dgm:prSet/>
      <dgm:spPr/>
      <dgm:t>
        <a:bodyPr/>
        <a:lstStyle/>
        <a:p>
          <a:endParaRPr lang="en-US"/>
        </a:p>
      </dgm:t>
    </dgm:pt>
    <dgm:pt modelId="{E03D6F1C-1871-4204-B726-FE5E2EF81AFD}" type="parTrans" cxnId="{81155510-7D3A-4D61-AA3A-7B450E715848}">
      <dgm:prSet/>
      <dgm:spPr/>
      <dgm:t>
        <a:bodyPr/>
        <a:lstStyle/>
        <a:p>
          <a:endParaRPr lang="en-US"/>
        </a:p>
      </dgm:t>
    </dgm:pt>
    <dgm:pt modelId="{A19B3FC5-7980-4D7D-9394-8108F405B903}">
      <dgm:prSet phldrT="[Text]"/>
      <dgm:spPr/>
      <dgm:t>
        <a:bodyPr/>
        <a:lstStyle/>
        <a:p>
          <a:r>
            <a:rPr lang="en-US" b="1" dirty="0"/>
            <a:t>This principle of a decentralized network is the driving ideology for cryptocurrencies</a:t>
          </a:r>
          <a:r>
            <a:rPr lang="en-US" b="1"/>
            <a:t>. </a:t>
          </a:r>
          <a:endParaRPr lang="en-US" b="1" dirty="0"/>
        </a:p>
      </dgm:t>
    </dgm:pt>
    <dgm:pt modelId="{092B3ADE-B8ED-4751-89C2-080A13F1EFD2}">
      <dgm:prSet phldrT="[Text]"/>
      <dgm:spPr/>
      <dgm:t>
        <a:bodyPr/>
        <a:lstStyle/>
        <a:p>
          <a:r>
            <a:rPr lang="en-US" dirty="0"/>
            <a:t>Distributed Database</a:t>
          </a:r>
        </a:p>
      </dgm:t>
    </dgm:pt>
    <dgm:pt modelId="{C45D2CFD-3EB6-44AE-AFE8-E04C1921EC13}" type="sibTrans" cxnId="{DB65BC0C-05C0-499B-9555-F28A67778B93}">
      <dgm:prSet/>
      <dgm:spPr/>
      <dgm:t>
        <a:bodyPr/>
        <a:lstStyle/>
        <a:p>
          <a:endParaRPr lang="en-US"/>
        </a:p>
      </dgm:t>
    </dgm:pt>
    <dgm:pt modelId="{63F8940C-927A-481C-ACEA-38F0BF35ADB4}" type="parTrans" cxnId="{DB65BC0C-05C0-499B-9555-F28A67778B93}">
      <dgm:prSet/>
      <dgm:spPr/>
      <dgm:t>
        <a:bodyPr/>
        <a:lstStyle/>
        <a:p>
          <a:endParaRPr lang="en-US"/>
        </a:p>
      </dgm:t>
    </dgm:pt>
    <dgm:pt modelId="{C1DA822D-538B-439F-BAFD-88E92D6A663D}" type="sibTrans" cxnId="{304E4D8B-E63C-4AE4-A0F1-4841495A5E5F}">
      <dgm:prSet/>
      <dgm:spPr/>
      <dgm:t>
        <a:bodyPr/>
        <a:lstStyle/>
        <a:p>
          <a:endParaRPr lang="en-US"/>
        </a:p>
      </dgm:t>
    </dgm:pt>
    <dgm:pt modelId="{604FA422-99BA-4BBB-A468-753A3EC7F837}" type="parTrans" cxnId="{304E4D8B-E63C-4AE4-A0F1-4841495A5E5F}">
      <dgm:prSet/>
      <dgm:spPr/>
      <dgm:t>
        <a:bodyPr/>
        <a:lstStyle/>
        <a:p>
          <a:endParaRPr lang="en-US"/>
        </a:p>
      </dgm:t>
    </dgm:pt>
    <dgm:pt modelId="{85CB1669-A4F3-49C9-9C18-1261ABD9F13A}">
      <dgm:prSet phldrT="[Text]"/>
      <dgm:spPr/>
      <dgm:t>
        <a:bodyPr/>
        <a:lstStyle/>
        <a:p>
          <a:r>
            <a:rPr lang="en-US" dirty="0"/>
            <a:t>Consensus Protocol</a:t>
          </a:r>
        </a:p>
      </dgm:t>
    </dgm:pt>
    <dgm:pt modelId="{C1BE4D48-FB26-4B0C-8916-2E4C82D1BA69}" type="parTrans" cxnId="{81984C60-D29E-40D5-BB3B-7244854A44B3}">
      <dgm:prSet/>
      <dgm:spPr/>
      <dgm:t>
        <a:bodyPr/>
        <a:lstStyle/>
        <a:p>
          <a:endParaRPr lang="en-US"/>
        </a:p>
      </dgm:t>
    </dgm:pt>
    <dgm:pt modelId="{94CFD317-9463-4652-AEB4-7A21CBF67B18}" type="sibTrans" cxnId="{81984C60-D29E-40D5-BB3B-7244854A44B3}">
      <dgm:prSet/>
      <dgm:spPr/>
      <dgm:t>
        <a:bodyPr/>
        <a:lstStyle/>
        <a:p>
          <a:endParaRPr lang="en-US"/>
        </a:p>
      </dgm:t>
    </dgm:pt>
    <dgm:pt modelId="{ECF6C083-953D-4677-840B-176013DD83C6}">
      <dgm:prSet phldrT="[Text]"/>
      <dgm:spPr/>
      <dgm:t>
        <a:bodyPr/>
        <a:lstStyle/>
        <a:p>
          <a:r>
            <a:rPr lang="en-US" b="1"/>
            <a:t>A common protocol guides the validation of blocks every time the node adds them.</a:t>
          </a:r>
          <a:endParaRPr lang="en-US" b="1" dirty="0"/>
        </a:p>
      </dgm:t>
    </dgm:pt>
    <dgm:pt modelId="{774EEA4C-3488-489E-BF03-101C047D50B9}" type="parTrans" cxnId="{E81A7099-64BC-4C2A-8F96-1FAF0F6505FD}">
      <dgm:prSet/>
      <dgm:spPr/>
      <dgm:t>
        <a:bodyPr/>
        <a:lstStyle/>
        <a:p>
          <a:endParaRPr lang="en-US"/>
        </a:p>
      </dgm:t>
    </dgm:pt>
    <dgm:pt modelId="{B9499670-1D6D-455C-8083-4FEA0C81EC8F}" type="sibTrans" cxnId="{E81A7099-64BC-4C2A-8F96-1FAF0F6505FD}">
      <dgm:prSet/>
      <dgm:spPr/>
      <dgm:t>
        <a:bodyPr/>
        <a:lstStyle/>
        <a:p>
          <a:endParaRPr lang="en-US"/>
        </a:p>
      </dgm:t>
    </dgm:pt>
    <dgm:pt modelId="{0712F453-467D-4201-868E-7ABD3FE59CC9}">
      <dgm:prSet phldrT="[Text]"/>
      <dgm:spPr/>
      <dgm:t>
        <a:bodyPr/>
        <a:lstStyle/>
        <a:p>
          <a:pPr algn="just"/>
          <a:endParaRPr lang="en-US" dirty="0">
            <a:solidFill>
              <a:schemeClr val="tx1"/>
            </a:solidFill>
          </a:endParaRPr>
        </a:p>
      </dgm:t>
    </dgm:pt>
    <dgm:pt modelId="{5523304E-DE5D-4F77-8482-86A664F9CAC1}" type="parTrans" cxnId="{564EEFEF-4B79-4054-A3DF-5BEA84E48809}">
      <dgm:prSet/>
      <dgm:spPr/>
      <dgm:t>
        <a:bodyPr/>
        <a:lstStyle/>
        <a:p>
          <a:endParaRPr lang="en-US"/>
        </a:p>
      </dgm:t>
    </dgm:pt>
    <dgm:pt modelId="{A6593DBD-61DF-4219-8B0A-0FB2A5F8F6E5}" type="sibTrans" cxnId="{564EEFEF-4B79-4054-A3DF-5BEA84E48809}">
      <dgm:prSet/>
      <dgm:spPr/>
      <dgm:t>
        <a:bodyPr/>
        <a:lstStyle/>
        <a:p>
          <a:endParaRPr lang="en-US"/>
        </a:p>
      </dgm:t>
    </dgm:pt>
    <dgm:pt modelId="{CC67A967-2601-4665-AA94-49C993BCD335}">
      <dgm:prSet phldrT="[Text]"/>
      <dgm:spPr/>
      <dgm:t>
        <a:bodyPr/>
        <a:lstStyle/>
        <a:p>
          <a:r>
            <a:rPr lang="en-US" dirty="0"/>
            <a:t>Immutable Ledger</a:t>
          </a:r>
        </a:p>
      </dgm:t>
    </dgm:pt>
    <dgm:pt modelId="{02FCE7F0-BAA2-485F-8357-E6EF5D249CD6}" type="parTrans" cxnId="{7F32857A-594A-4342-A624-DFBD321AA378}">
      <dgm:prSet/>
      <dgm:spPr/>
      <dgm:t>
        <a:bodyPr/>
        <a:lstStyle/>
        <a:p>
          <a:endParaRPr lang="en-US"/>
        </a:p>
      </dgm:t>
    </dgm:pt>
    <dgm:pt modelId="{C571FCC2-E638-486F-8E13-A9D41F0339F4}" type="sibTrans" cxnId="{7F32857A-594A-4342-A624-DFBD321AA378}">
      <dgm:prSet/>
      <dgm:spPr/>
      <dgm:t>
        <a:bodyPr/>
        <a:lstStyle/>
        <a:p>
          <a:endParaRPr lang="en-US"/>
        </a:p>
      </dgm:t>
    </dgm:pt>
    <dgm:pt modelId="{DD9ABBE1-293B-40B5-A857-9F17DCCFA878}">
      <dgm:prSet phldrT="[Text]"/>
      <dgm:spPr/>
      <dgm:t>
        <a:bodyPr/>
        <a:lstStyle/>
        <a:p>
          <a:r>
            <a:rPr lang="en-US" b="1"/>
            <a:t>Once a transaction is entered into database, it is impossible to change the records. </a:t>
          </a:r>
          <a:endParaRPr lang="en-US" b="1" dirty="0"/>
        </a:p>
      </dgm:t>
    </dgm:pt>
    <dgm:pt modelId="{72665560-70D7-470E-B219-BE574CDDB5F0}" type="parTrans" cxnId="{525B1689-0949-4C4E-94E4-7358C03CD8BC}">
      <dgm:prSet/>
      <dgm:spPr/>
      <dgm:t>
        <a:bodyPr/>
        <a:lstStyle/>
        <a:p>
          <a:endParaRPr lang="en-US"/>
        </a:p>
      </dgm:t>
    </dgm:pt>
    <dgm:pt modelId="{182B9453-DC29-4A41-85A9-A765B1AEB2AE}" type="sibTrans" cxnId="{525B1689-0949-4C4E-94E4-7358C03CD8BC}">
      <dgm:prSet/>
      <dgm:spPr/>
      <dgm:t>
        <a:bodyPr/>
        <a:lstStyle/>
        <a:p>
          <a:endParaRPr lang="en-US"/>
        </a:p>
      </dgm:t>
    </dgm:pt>
    <dgm:pt modelId="{CFD0BDB6-6DAF-4194-8BBA-11BDAD0AB824}">
      <dgm:prSet phldrT="[Text]"/>
      <dgm:spPr/>
      <dgm:t>
        <a:bodyPr/>
        <a:lstStyle/>
        <a:p>
          <a:pPr algn="just"/>
          <a:endParaRPr lang="en-US" dirty="0">
            <a:solidFill>
              <a:schemeClr val="tx1"/>
            </a:solidFill>
          </a:endParaRPr>
        </a:p>
      </dgm:t>
    </dgm:pt>
    <dgm:pt modelId="{508F7E09-640C-4A46-B5C9-A3E0B534CF9E}" type="parTrans" cxnId="{1DCD8404-CC56-4B49-AD75-07C425607DC0}">
      <dgm:prSet/>
      <dgm:spPr/>
      <dgm:t>
        <a:bodyPr/>
        <a:lstStyle/>
        <a:p>
          <a:endParaRPr lang="en-US"/>
        </a:p>
      </dgm:t>
    </dgm:pt>
    <dgm:pt modelId="{850B3FB2-CE30-47FB-92EB-C7E2C4707DB5}" type="sibTrans" cxnId="{1DCD8404-CC56-4B49-AD75-07C425607DC0}">
      <dgm:prSet/>
      <dgm:spPr/>
      <dgm:t>
        <a:bodyPr/>
        <a:lstStyle/>
        <a:p>
          <a:endParaRPr lang="en-US"/>
        </a:p>
      </dgm:t>
    </dgm:pt>
    <dgm:pt modelId="{35D6EE53-6E78-4B5A-BEE7-43DF188CA366}">
      <dgm:prSet phldrT="[Text]"/>
      <dgm:spPr/>
      <dgm:t>
        <a:bodyPr/>
        <a:lstStyle/>
        <a:p>
          <a:pPr algn="just"/>
          <a:r>
            <a:rPr lang="en-US" dirty="0"/>
            <a:t> </a:t>
          </a:r>
        </a:p>
      </dgm:t>
    </dgm:pt>
    <dgm:pt modelId="{11CEED17-5DCF-442D-ACFC-C807B1AB4A8A}" type="sibTrans" cxnId="{C1EE6C56-2DE7-4917-884E-918D0F940F07}">
      <dgm:prSet/>
      <dgm:spPr/>
      <dgm:t>
        <a:bodyPr/>
        <a:lstStyle/>
        <a:p>
          <a:endParaRPr lang="en-US"/>
        </a:p>
      </dgm:t>
    </dgm:pt>
    <dgm:pt modelId="{4A9B6BFD-7AAC-45A6-A469-895E14326FA4}" type="parTrans" cxnId="{C1EE6C56-2DE7-4917-884E-918D0F940F07}">
      <dgm:prSet/>
      <dgm:spPr/>
      <dgm:t>
        <a:bodyPr/>
        <a:lstStyle/>
        <a:p>
          <a:endParaRPr lang="en-US"/>
        </a:p>
      </dgm:t>
    </dgm:pt>
    <dgm:pt modelId="{5CC23E24-6106-4FB7-8B8C-4F7F8C764BFA}" type="pres">
      <dgm:prSet presAssocID="{425905AA-B298-451E-865B-805941F7F209}" presName="Name0" presStyleCnt="0">
        <dgm:presLayoutVars>
          <dgm:dir/>
          <dgm:animLvl val="lvl"/>
          <dgm:resizeHandles val="exact"/>
        </dgm:presLayoutVars>
      </dgm:prSet>
      <dgm:spPr/>
    </dgm:pt>
    <dgm:pt modelId="{B70FE506-3BAC-4F3F-B956-4BFA3C9D9107}" type="pres">
      <dgm:prSet presAssocID="{092B3ADE-B8ED-4751-89C2-080A13F1EFD2}" presName="linNode" presStyleCnt="0"/>
      <dgm:spPr/>
    </dgm:pt>
    <dgm:pt modelId="{3EF9A08F-80E9-4985-9272-7107594CFFD5}" type="pres">
      <dgm:prSet presAssocID="{092B3ADE-B8ED-4751-89C2-080A13F1EFD2}" presName="parTx" presStyleLbl="revTx" presStyleIdx="0" presStyleCnt="5">
        <dgm:presLayoutVars>
          <dgm:chMax val="1"/>
          <dgm:bulletEnabled val="1"/>
        </dgm:presLayoutVars>
      </dgm:prSet>
      <dgm:spPr/>
    </dgm:pt>
    <dgm:pt modelId="{BFB77AAE-CD79-4870-887B-33AD849A4AC3}" type="pres">
      <dgm:prSet presAssocID="{092B3ADE-B8ED-4751-89C2-080A13F1EFD2}" presName="bracket" presStyleLbl="parChTrans1D1" presStyleIdx="0" presStyleCnt="5"/>
      <dgm:spPr/>
    </dgm:pt>
    <dgm:pt modelId="{59FB2426-8931-474B-BDAD-D0C762B2E58C}" type="pres">
      <dgm:prSet presAssocID="{092B3ADE-B8ED-4751-89C2-080A13F1EFD2}" presName="spH" presStyleCnt="0"/>
      <dgm:spPr/>
    </dgm:pt>
    <dgm:pt modelId="{605C7E14-CED9-4F64-8ECF-BFDCDE84D029}" type="pres">
      <dgm:prSet presAssocID="{092B3ADE-B8ED-4751-89C2-080A13F1EFD2}" presName="desTx" presStyleLbl="node1" presStyleIdx="0" presStyleCnt="5">
        <dgm:presLayoutVars>
          <dgm:bulletEnabled val="1"/>
        </dgm:presLayoutVars>
      </dgm:prSet>
      <dgm:spPr/>
    </dgm:pt>
    <dgm:pt modelId="{F5C9401E-1FEF-47FF-9309-F11AF11BDEDA}" type="pres">
      <dgm:prSet presAssocID="{C45D2CFD-3EB6-44AE-AFE8-E04C1921EC13}" presName="spV" presStyleCnt="0"/>
      <dgm:spPr/>
    </dgm:pt>
    <dgm:pt modelId="{73C657A3-4F75-4611-BF3F-45ED5F6C3E95}" type="pres">
      <dgm:prSet presAssocID="{D7A719C6-61EC-4FAB-8B76-03A9F0108349}" presName="linNode" presStyleCnt="0"/>
      <dgm:spPr/>
    </dgm:pt>
    <dgm:pt modelId="{3B3FEF25-BEBC-472B-B980-0EC6005D4911}" type="pres">
      <dgm:prSet presAssocID="{D7A719C6-61EC-4FAB-8B76-03A9F0108349}" presName="parTx" presStyleLbl="revTx" presStyleIdx="1" presStyleCnt="5">
        <dgm:presLayoutVars>
          <dgm:chMax val="1"/>
          <dgm:bulletEnabled val="1"/>
        </dgm:presLayoutVars>
      </dgm:prSet>
      <dgm:spPr/>
    </dgm:pt>
    <dgm:pt modelId="{3A8B2C7B-A164-4266-A219-FA89A861EADE}" type="pres">
      <dgm:prSet presAssocID="{D7A719C6-61EC-4FAB-8B76-03A9F0108349}" presName="bracket" presStyleLbl="parChTrans1D1" presStyleIdx="1" presStyleCnt="5"/>
      <dgm:spPr/>
    </dgm:pt>
    <dgm:pt modelId="{F385CC17-D2FE-413A-9C9F-5CB3217A963B}" type="pres">
      <dgm:prSet presAssocID="{D7A719C6-61EC-4FAB-8B76-03A9F0108349}" presName="spH" presStyleCnt="0"/>
      <dgm:spPr/>
    </dgm:pt>
    <dgm:pt modelId="{28F6ABD1-38F1-4BD5-AB0F-DA944C2B7893}" type="pres">
      <dgm:prSet presAssocID="{D7A719C6-61EC-4FAB-8B76-03A9F0108349}" presName="desTx" presStyleLbl="node1" presStyleIdx="1" presStyleCnt="5">
        <dgm:presLayoutVars>
          <dgm:bulletEnabled val="1"/>
        </dgm:presLayoutVars>
      </dgm:prSet>
      <dgm:spPr/>
    </dgm:pt>
    <dgm:pt modelId="{3A7A7844-803D-4562-910A-931BF40FB78E}" type="pres">
      <dgm:prSet presAssocID="{773C8E99-FCFB-449B-A309-1C5C1B78D674}" presName="spV" presStyleCnt="0"/>
      <dgm:spPr/>
    </dgm:pt>
    <dgm:pt modelId="{B49E0F55-FD27-4E21-8C11-7694E6C7FF02}" type="pres">
      <dgm:prSet presAssocID="{2494DD07-F33D-4CC3-A1F5-0BABE7A1C673}" presName="linNode" presStyleCnt="0"/>
      <dgm:spPr/>
    </dgm:pt>
    <dgm:pt modelId="{E5C4A1D4-1484-4B5C-8F77-BC5A643479F8}" type="pres">
      <dgm:prSet presAssocID="{2494DD07-F33D-4CC3-A1F5-0BABE7A1C673}" presName="parTx" presStyleLbl="revTx" presStyleIdx="2" presStyleCnt="5">
        <dgm:presLayoutVars>
          <dgm:chMax val="1"/>
          <dgm:bulletEnabled val="1"/>
        </dgm:presLayoutVars>
      </dgm:prSet>
      <dgm:spPr/>
    </dgm:pt>
    <dgm:pt modelId="{4409CD98-BB91-4076-90CA-E027DF396E1F}" type="pres">
      <dgm:prSet presAssocID="{2494DD07-F33D-4CC3-A1F5-0BABE7A1C673}" presName="bracket" presStyleLbl="parChTrans1D1" presStyleIdx="2" presStyleCnt="5"/>
      <dgm:spPr/>
    </dgm:pt>
    <dgm:pt modelId="{D0C50DFC-ABB1-43EC-85BA-0F9117470D0E}" type="pres">
      <dgm:prSet presAssocID="{2494DD07-F33D-4CC3-A1F5-0BABE7A1C673}" presName="spH" presStyleCnt="0"/>
      <dgm:spPr/>
    </dgm:pt>
    <dgm:pt modelId="{5E651E5D-2A93-4059-A304-951DD2612ACA}" type="pres">
      <dgm:prSet presAssocID="{2494DD07-F33D-4CC3-A1F5-0BABE7A1C673}" presName="desTx" presStyleLbl="node1" presStyleIdx="2" presStyleCnt="5">
        <dgm:presLayoutVars>
          <dgm:bulletEnabled val="1"/>
        </dgm:presLayoutVars>
      </dgm:prSet>
      <dgm:spPr/>
    </dgm:pt>
    <dgm:pt modelId="{60297AAD-D68E-4DE0-BC6B-D6CF0BE724E2}" type="pres">
      <dgm:prSet presAssocID="{75ED684A-FE89-4707-A07C-D18179B3EED9}" presName="spV" presStyleCnt="0"/>
      <dgm:spPr/>
    </dgm:pt>
    <dgm:pt modelId="{5D1EF9CF-51D5-4643-AD1C-A1DB023D1673}" type="pres">
      <dgm:prSet presAssocID="{85CB1669-A4F3-49C9-9C18-1261ABD9F13A}" presName="linNode" presStyleCnt="0"/>
      <dgm:spPr/>
    </dgm:pt>
    <dgm:pt modelId="{7893F589-17FF-46B7-943B-4808F8381249}" type="pres">
      <dgm:prSet presAssocID="{85CB1669-A4F3-49C9-9C18-1261ABD9F13A}" presName="parTx" presStyleLbl="revTx" presStyleIdx="3" presStyleCnt="5">
        <dgm:presLayoutVars>
          <dgm:chMax val="1"/>
          <dgm:bulletEnabled val="1"/>
        </dgm:presLayoutVars>
      </dgm:prSet>
      <dgm:spPr/>
    </dgm:pt>
    <dgm:pt modelId="{06A29ADE-1D44-44D9-B999-0DF58FE2614F}" type="pres">
      <dgm:prSet presAssocID="{85CB1669-A4F3-49C9-9C18-1261ABD9F13A}" presName="bracket" presStyleLbl="parChTrans1D1" presStyleIdx="3" presStyleCnt="5"/>
      <dgm:spPr/>
    </dgm:pt>
    <dgm:pt modelId="{343363D2-7C2F-4A32-BDB1-F11C5D99CB29}" type="pres">
      <dgm:prSet presAssocID="{85CB1669-A4F3-49C9-9C18-1261ABD9F13A}" presName="spH" presStyleCnt="0"/>
      <dgm:spPr/>
    </dgm:pt>
    <dgm:pt modelId="{2821F6E7-83B3-464A-BEE9-234EFAE7922F}" type="pres">
      <dgm:prSet presAssocID="{85CB1669-A4F3-49C9-9C18-1261ABD9F13A}" presName="desTx" presStyleLbl="node1" presStyleIdx="3" presStyleCnt="5">
        <dgm:presLayoutVars>
          <dgm:bulletEnabled val="1"/>
        </dgm:presLayoutVars>
      </dgm:prSet>
      <dgm:spPr/>
    </dgm:pt>
    <dgm:pt modelId="{23CBEA9D-7B26-4340-ACA0-F098E6B618F3}" type="pres">
      <dgm:prSet presAssocID="{94CFD317-9463-4652-AEB4-7A21CBF67B18}" presName="spV" presStyleCnt="0"/>
      <dgm:spPr/>
    </dgm:pt>
    <dgm:pt modelId="{144D99E1-32D8-486B-8A48-824349B6BD70}" type="pres">
      <dgm:prSet presAssocID="{CC67A967-2601-4665-AA94-49C993BCD335}" presName="linNode" presStyleCnt="0"/>
      <dgm:spPr/>
    </dgm:pt>
    <dgm:pt modelId="{0D41FA40-B87F-4B76-8635-8753AB16C20A}" type="pres">
      <dgm:prSet presAssocID="{CC67A967-2601-4665-AA94-49C993BCD335}" presName="parTx" presStyleLbl="revTx" presStyleIdx="4" presStyleCnt="5">
        <dgm:presLayoutVars>
          <dgm:chMax val="1"/>
          <dgm:bulletEnabled val="1"/>
        </dgm:presLayoutVars>
      </dgm:prSet>
      <dgm:spPr/>
    </dgm:pt>
    <dgm:pt modelId="{E2D547F3-B0F9-48DB-A926-F9C10EA596E9}" type="pres">
      <dgm:prSet presAssocID="{CC67A967-2601-4665-AA94-49C993BCD335}" presName="bracket" presStyleLbl="parChTrans1D1" presStyleIdx="4" presStyleCnt="5"/>
      <dgm:spPr/>
    </dgm:pt>
    <dgm:pt modelId="{6A011C49-6C07-4C84-A256-F28EE63019A3}" type="pres">
      <dgm:prSet presAssocID="{CC67A967-2601-4665-AA94-49C993BCD335}" presName="spH" presStyleCnt="0"/>
      <dgm:spPr/>
    </dgm:pt>
    <dgm:pt modelId="{855E58B9-6782-4BAF-B605-18FFCA1753A2}" type="pres">
      <dgm:prSet presAssocID="{CC67A967-2601-4665-AA94-49C993BCD335}" presName="desTx" presStyleLbl="node1" presStyleIdx="4" presStyleCnt="5">
        <dgm:presLayoutVars>
          <dgm:bulletEnabled val="1"/>
        </dgm:presLayoutVars>
      </dgm:prSet>
      <dgm:spPr/>
    </dgm:pt>
  </dgm:ptLst>
  <dgm:cxnLst>
    <dgm:cxn modelId="{1DCD8404-CC56-4B49-AD75-07C425607DC0}" srcId="{CC67A967-2601-4665-AA94-49C993BCD335}" destId="{CFD0BDB6-6DAF-4194-8BBA-11BDAD0AB824}" srcOrd="1" destOrd="0" parTransId="{508F7E09-640C-4A46-B5C9-A3E0B534CF9E}" sibTransId="{850B3FB2-CE30-47FB-92EB-C7E2C4707DB5}"/>
    <dgm:cxn modelId="{DB80EB04-5FAE-4322-A609-1EE11034170F}" type="presOf" srcId="{D7A719C6-61EC-4FAB-8B76-03A9F0108349}" destId="{3B3FEF25-BEBC-472B-B980-0EC6005D4911}" srcOrd="0" destOrd="0" presId="urn:diagrams.loki3.com/BracketList"/>
    <dgm:cxn modelId="{A223540A-BE21-4A2D-877F-91D872F43750}" type="presOf" srcId="{2494DD07-F33D-4CC3-A1F5-0BABE7A1C673}" destId="{E5C4A1D4-1484-4B5C-8F77-BC5A643479F8}" srcOrd="0" destOrd="0" presId="urn:diagrams.loki3.com/BracketList"/>
    <dgm:cxn modelId="{DB65BC0C-05C0-499B-9555-F28A67778B93}" srcId="{425905AA-B298-451E-865B-805941F7F209}" destId="{092B3ADE-B8ED-4751-89C2-080A13F1EFD2}" srcOrd="0" destOrd="0" parTransId="{63F8940C-927A-481C-ACEA-38F0BF35ADB4}" sibTransId="{C45D2CFD-3EB6-44AE-AFE8-E04C1921EC13}"/>
    <dgm:cxn modelId="{81155510-7D3A-4D61-AA3A-7B450E715848}" srcId="{D7A719C6-61EC-4FAB-8B76-03A9F0108349}" destId="{51663034-06F4-4BEC-A8BD-39C321511AD1}" srcOrd="0" destOrd="0" parTransId="{E03D6F1C-1871-4204-B726-FE5E2EF81AFD}" sibTransId="{6058B999-AA2C-42B3-93CA-32BF49A5E707}"/>
    <dgm:cxn modelId="{F257701F-06FD-45F8-9D88-536F9A40F654}" type="presOf" srcId="{A19B3FC5-7980-4D7D-9394-8108F405B903}" destId="{605C7E14-CED9-4F64-8ECF-BFDCDE84D029}" srcOrd="0" destOrd="0" presId="urn:diagrams.loki3.com/BracketList"/>
    <dgm:cxn modelId="{9529C923-0EF6-4301-87BF-C3FBDF91D9CD}" type="presOf" srcId="{425905AA-B298-451E-865B-805941F7F209}" destId="{5CC23E24-6106-4FB7-8B8C-4F7F8C764BFA}" srcOrd="0" destOrd="0" presId="urn:diagrams.loki3.com/BracketList"/>
    <dgm:cxn modelId="{BFEE3829-E8F5-4985-B8CB-43EA1735EE61}" type="presOf" srcId="{DD9ABBE1-293B-40B5-A857-9F17DCCFA878}" destId="{855E58B9-6782-4BAF-B605-18FFCA1753A2}" srcOrd="0" destOrd="0" presId="urn:diagrams.loki3.com/BracketList"/>
    <dgm:cxn modelId="{4D2DF82E-2DEB-499B-9249-0784AC017D9E}" srcId="{425905AA-B298-451E-865B-805941F7F209}" destId="{D7A719C6-61EC-4FAB-8B76-03A9F0108349}" srcOrd="1" destOrd="0" parTransId="{3F3ADBA7-4375-41E2-954E-996859080E13}" sibTransId="{773C8E99-FCFB-449B-A309-1C5C1B78D674}"/>
    <dgm:cxn modelId="{1BED495E-C243-4931-B738-A68D77632FA2}" type="presOf" srcId="{ECF6C083-953D-4677-840B-176013DD83C6}" destId="{2821F6E7-83B3-464A-BEE9-234EFAE7922F}" srcOrd="0" destOrd="0" presId="urn:diagrams.loki3.com/BracketList"/>
    <dgm:cxn modelId="{81984C60-D29E-40D5-BB3B-7244854A44B3}" srcId="{425905AA-B298-451E-865B-805941F7F209}" destId="{85CB1669-A4F3-49C9-9C18-1261ABD9F13A}" srcOrd="3" destOrd="0" parTransId="{C1BE4D48-FB26-4B0C-8916-2E4C82D1BA69}" sibTransId="{94CFD317-9463-4652-AEB4-7A21CBF67B18}"/>
    <dgm:cxn modelId="{8984B949-49F8-4707-A7AC-3E9A6D698355}" type="presOf" srcId="{35D6EE53-6E78-4B5A-BEE7-43DF188CA366}" destId="{605C7E14-CED9-4F64-8ECF-BFDCDE84D029}" srcOrd="0" destOrd="1" presId="urn:diagrams.loki3.com/BracketList"/>
    <dgm:cxn modelId="{2F539272-0081-4EA4-A2C6-C01065752D99}" type="presOf" srcId="{9E727ECD-05AD-4F25-BA60-7CDD9B1984D0}" destId="{5E651E5D-2A93-4059-A304-951DD2612ACA}" srcOrd="0" destOrd="1" presId="urn:diagrams.loki3.com/BracketList"/>
    <dgm:cxn modelId="{C1EE6C56-2DE7-4917-884E-918D0F940F07}" srcId="{092B3ADE-B8ED-4751-89C2-080A13F1EFD2}" destId="{35D6EE53-6E78-4B5A-BEE7-43DF188CA366}" srcOrd="1" destOrd="0" parTransId="{4A9B6BFD-7AAC-45A6-A469-895E14326FA4}" sibTransId="{11CEED17-5DCF-442D-ACFC-C807B1AB4A8A}"/>
    <dgm:cxn modelId="{0D94CE77-6605-4CEE-8E82-3A2CBBCD06A4}" type="presOf" srcId="{A3F896CD-3817-4832-A8D9-788F5918E59C}" destId="{5E651E5D-2A93-4059-A304-951DD2612ACA}" srcOrd="0" destOrd="0" presId="urn:diagrams.loki3.com/BracketList"/>
    <dgm:cxn modelId="{8AA7277A-8347-41A3-A531-9B9063AC2EF8}" srcId="{2494DD07-F33D-4CC3-A1F5-0BABE7A1C673}" destId="{A3F896CD-3817-4832-A8D9-788F5918E59C}" srcOrd="0" destOrd="0" parTransId="{60CB4FB6-6A56-43B1-A35F-7946FC189CD8}" sibTransId="{04A36AD2-7A0E-468E-93A9-BDFBA433F971}"/>
    <dgm:cxn modelId="{7F32857A-594A-4342-A624-DFBD321AA378}" srcId="{425905AA-B298-451E-865B-805941F7F209}" destId="{CC67A967-2601-4665-AA94-49C993BCD335}" srcOrd="4" destOrd="0" parTransId="{02FCE7F0-BAA2-485F-8357-E6EF5D249CD6}" sibTransId="{C571FCC2-E638-486F-8E13-A9D41F0339F4}"/>
    <dgm:cxn modelId="{525B1689-0949-4C4E-94E4-7358C03CD8BC}" srcId="{CC67A967-2601-4665-AA94-49C993BCD335}" destId="{DD9ABBE1-293B-40B5-A857-9F17DCCFA878}" srcOrd="0" destOrd="0" parTransId="{72665560-70D7-470E-B219-BE574CDDB5F0}" sibTransId="{182B9453-DC29-4A41-85A9-A765B1AEB2AE}"/>
    <dgm:cxn modelId="{304E4D8B-E63C-4AE4-A0F1-4841495A5E5F}" srcId="{092B3ADE-B8ED-4751-89C2-080A13F1EFD2}" destId="{A19B3FC5-7980-4D7D-9394-8108F405B903}" srcOrd="0" destOrd="0" parTransId="{604FA422-99BA-4BBB-A468-753A3EC7F837}" sibTransId="{C1DA822D-538B-439F-BAFD-88E92D6A663D}"/>
    <dgm:cxn modelId="{26845B8E-8D8F-4A45-A23D-BAEC0F633278}" type="presOf" srcId="{0712F453-467D-4201-868E-7ABD3FE59CC9}" destId="{2821F6E7-83B3-464A-BEE9-234EFAE7922F}" srcOrd="0" destOrd="1" presId="urn:diagrams.loki3.com/BracketList"/>
    <dgm:cxn modelId="{B52CC58E-8487-4236-B907-50A24AF49635}" srcId="{2494DD07-F33D-4CC3-A1F5-0BABE7A1C673}" destId="{9E727ECD-05AD-4F25-BA60-7CDD9B1984D0}" srcOrd="1" destOrd="0" parTransId="{1A1C0230-4109-4A88-9AB4-94CD9314975E}" sibTransId="{52EE7CAA-9A51-4797-98C9-2E43CEE05967}"/>
    <dgm:cxn modelId="{E81A7099-64BC-4C2A-8F96-1FAF0F6505FD}" srcId="{85CB1669-A4F3-49C9-9C18-1261ABD9F13A}" destId="{ECF6C083-953D-4677-840B-176013DD83C6}" srcOrd="0" destOrd="0" parTransId="{774EEA4C-3488-489E-BF03-101C047D50B9}" sibTransId="{B9499670-1D6D-455C-8083-4FEA0C81EC8F}"/>
    <dgm:cxn modelId="{A0519FBF-4039-4D38-B5E4-8BE74CD13CFA}" srcId="{425905AA-B298-451E-865B-805941F7F209}" destId="{2494DD07-F33D-4CC3-A1F5-0BABE7A1C673}" srcOrd="2" destOrd="0" parTransId="{BDD21582-DC00-4606-9189-163E16F628EB}" sibTransId="{75ED684A-FE89-4707-A07C-D18179B3EED9}"/>
    <dgm:cxn modelId="{E80485C4-54C9-4A6F-9ED8-8914F8501FCF}" srcId="{D7A719C6-61EC-4FAB-8B76-03A9F0108349}" destId="{A8A09220-1C5B-466C-AF34-3D59191B14F3}" srcOrd="1" destOrd="0" parTransId="{CD3F69F4-2C17-4645-A085-6560406B6902}" sibTransId="{4B1BFC50-25CF-46AE-96B9-0EDA42B2197D}"/>
    <dgm:cxn modelId="{102721C8-609B-4243-AD81-4F9566E3B6B2}" type="presOf" srcId="{CC67A967-2601-4665-AA94-49C993BCD335}" destId="{0D41FA40-B87F-4B76-8635-8753AB16C20A}" srcOrd="0" destOrd="0" presId="urn:diagrams.loki3.com/BracketList"/>
    <dgm:cxn modelId="{981EAFCA-2101-4247-BCED-98FFF21C3B3E}" type="presOf" srcId="{CFD0BDB6-6DAF-4194-8BBA-11BDAD0AB824}" destId="{855E58B9-6782-4BAF-B605-18FFCA1753A2}" srcOrd="0" destOrd="1" presId="urn:diagrams.loki3.com/BracketList"/>
    <dgm:cxn modelId="{D40163D3-3C8C-4D53-9BC5-520DC0BE0CDD}" type="presOf" srcId="{092B3ADE-B8ED-4751-89C2-080A13F1EFD2}" destId="{3EF9A08F-80E9-4985-9272-7107594CFFD5}" srcOrd="0" destOrd="0" presId="urn:diagrams.loki3.com/BracketList"/>
    <dgm:cxn modelId="{B7557EDF-9870-49C1-B6FB-5DCE58519B72}" type="presOf" srcId="{A8A09220-1C5B-466C-AF34-3D59191B14F3}" destId="{28F6ABD1-38F1-4BD5-AB0F-DA944C2B7893}" srcOrd="0" destOrd="1" presId="urn:diagrams.loki3.com/BracketList"/>
    <dgm:cxn modelId="{564EEFEF-4B79-4054-A3DF-5BEA84E48809}" srcId="{85CB1669-A4F3-49C9-9C18-1261ABD9F13A}" destId="{0712F453-467D-4201-868E-7ABD3FE59CC9}" srcOrd="1" destOrd="0" parTransId="{5523304E-DE5D-4F77-8482-86A664F9CAC1}" sibTransId="{A6593DBD-61DF-4219-8B0A-0FB2A5F8F6E5}"/>
    <dgm:cxn modelId="{5BAEDAF6-AE92-4B90-91EC-9EF1CEA8F00D}" type="presOf" srcId="{51663034-06F4-4BEC-A8BD-39C321511AD1}" destId="{28F6ABD1-38F1-4BD5-AB0F-DA944C2B7893}" srcOrd="0" destOrd="0" presId="urn:diagrams.loki3.com/BracketList"/>
    <dgm:cxn modelId="{2A7DAAF9-9EA1-4462-89D7-F1772BCAE120}" type="presOf" srcId="{85CB1669-A4F3-49C9-9C18-1261ABD9F13A}" destId="{7893F589-17FF-46B7-943B-4808F8381249}" srcOrd="0" destOrd="0" presId="urn:diagrams.loki3.com/BracketList"/>
    <dgm:cxn modelId="{7CC4D01A-F3E4-4EFF-86A6-5479640062CC}" type="presParOf" srcId="{5CC23E24-6106-4FB7-8B8C-4F7F8C764BFA}" destId="{B70FE506-3BAC-4F3F-B956-4BFA3C9D9107}" srcOrd="0" destOrd="0" presId="urn:diagrams.loki3.com/BracketList"/>
    <dgm:cxn modelId="{586E9CBD-E811-43CB-963A-3FD4EEB761D5}" type="presParOf" srcId="{B70FE506-3BAC-4F3F-B956-4BFA3C9D9107}" destId="{3EF9A08F-80E9-4985-9272-7107594CFFD5}" srcOrd="0" destOrd="0" presId="urn:diagrams.loki3.com/BracketList"/>
    <dgm:cxn modelId="{7BC33118-DB30-4D1C-B003-DC993D9A9AA8}" type="presParOf" srcId="{B70FE506-3BAC-4F3F-B956-4BFA3C9D9107}" destId="{BFB77AAE-CD79-4870-887B-33AD849A4AC3}" srcOrd="1" destOrd="0" presId="urn:diagrams.loki3.com/BracketList"/>
    <dgm:cxn modelId="{49772784-0E46-42D2-ADFA-FAB80B948787}" type="presParOf" srcId="{B70FE506-3BAC-4F3F-B956-4BFA3C9D9107}" destId="{59FB2426-8931-474B-BDAD-D0C762B2E58C}" srcOrd="2" destOrd="0" presId="urn:diagrams.loki3.com/BracketList"/>
    <dgm:cxn modelId="{D987C59F-7E45-490B-BA23-9D4E26191702}" type="presParOf" srcId="{B70FE506-3BAC-4F3F-B956-4BFA3C9D9107}" destId="{605C7E14-CED9-4F64-8ECF-BFDCDE84D029}" srcOrd="3" destOrd="0" presId="urn:diagrams.loki3.com/BracketList"/>
    <dgm:cxn modelId="{C597A9BE-50F1-4244-9611-EDBDA1486B9A}" type="presParOf" srcId="{5CC23E24-6106-4FB7-8B8C-4F7F8C764BFA}" destId="{F5C9401E-1FEF-47FF-9309-F11AF11BDEDA}" srcOrd="1" destOrd="0" presId="urn:diagrams.loki3.com/BracketList"/>
    <dgm:cxn modelId="{8C805C88-9765-4ECF-B6B1-FDE9449F6403}" type="presParOf" srcId="{5CC23E24-6106-4FB7-8B8C-4F7F8C764BFA}" destId="{73C657A3-4F75-4611-BF3F-45ED5F6C3E95}" srcOrd="2" destOrd="0" presId="urn:diagrams.loki3.com/BracketList"/>
    <dgm:cxn modelId="{0AEC95A8-C883-4246-9ACE-2AAC1AB713CC}" type="presParOf" srcId="{73C657A3-4F75-4611-BF3F-45ED5F6C3E95}" destId="{3B3FEF25-BEBC-472B-B980-0EC6005D4911}" srcOrd="0" destOrd="0" presId="urn:diagrams.loki3.com/BracketList"/>
    <dgm:cxn modelId="{E4945CFA-DA6A-49FA-A3A1-696C88C2C508}" type="presParOf" srcId="{73C657A3-4F75-4611-BF3F-45ED5F6C3E95}" destId="{3A8B2C7B-A164-4266-A219-FA89A861EADE}" srcOrd="1" destOrd="0" presId="urn:diagrams.loki3.com/BracketList"/>
    <dgm:cxn modelId="{CEF3AAC5-C4B9-4EFE-8CCD-B6F5DE2A7192}" type="presParOf" srcId="{73C657A3-4F75-4611-BF3F-45ED5F6C3E95}" destId="{F385CC17-D2FE-413A-9C9F-5CB3217A963B}" srcOrd="2" destOrd="0" presId="urn:diagrams.loki3.com/BracketList"/>
    <dgm:cxn modelId="{8B3D0DC8-333E-4603-807E-EE33EE5C5E64}" type="presParOf" srcId="{73C657A3-4F75-4611-BF3F-45ED5F6C3E95}" destId="{28F6ABD1-38F1-4BD5-AB0F-DA944C2B7893}" srcOrd="3" destOrd="0" presId="urn:diagrams.loki3.com/BracketList"/>
    <dgm:cxn modelId="{B343AEA1-FCE2-45FF-A714-034DE6CF36B7}" type="presParOf" srcId="{5CC23E24-6106-4FB7-8B8C-4F7F8C764BFA}" destId="{3A7A7844-803D-4562-910A-931BF40FB78E}" srcOrd="3" destOrd="0" presId="urn:diagrams.loki3.com/BracketList"/>
    <dgm:cxn modelId="{84049602-2262-4210-A3C2-C9F4AEB7A070}" type="presParOf" srcId="{5CC23E24-6106-4FB7-8B8C-4F7F8C764BFA}" destId="{B49E0F55-FD27-4E21-8C11-7694E6C7FF02}" srcOrd="4" destOrd="0" presId="urn:diagrams.loki3.com/BracketList"/>
    <dgm:cxn modelId="{44A26395-9B69-484E-A555-9CB2FB983275}" type="presParOf" srcId="{B49E0F55-FD27-4E21-8C11-7694E6C7FF02}" destId="{E5C4A1D4-1484-4B5C-8F77-BC5A643479F8}" srcOrd="0" destOrd="0" presId="urn:diagrams.loki3.com/BracketList"/>
    <dgm:cxn modelId="{16FB1D48-0C6B-405B-8B4D-F94B66D23379}" type="presParOf" srcId="{B49E0F55-FD27-4E21-8C11-7694E6C7FF02}" destId="{4409CD98-BB91-4076-90CA-E027DF396E1F}" srcOrd="1" destOrd="0" presId="urn:diagrams.loki3.com/BracketList"/>
    <dgm:cxn modelId="{39BB5AF3-56B2-4186-963F-0C269ABFC56D}" type="presParOf" srcId="{B49E0F55-FD27-4E21-8C11-7694E6C7FF02}" destId="{D0C50DFC-ABB1-43EC-85BA-0F9117470D0E}" srcOrd="2" destOrd="0" presId="urn:diagrams.loki3.com/BracketList"/>
    <dgm:cxn modelId="{59F17FE0-DC19-4080-B124-54140B44277F}" type="presParOf" srcId="{B49E0F55-FD27-4E21-8C11-7694E6C7FF02}" destId="{5E651E5D-2A93-4059-A304-951DD2612ACA}" srcOrd="3" destOrd="0" presId="urn:diagrams.loki3.com/BracketList"/>
    <dgm:cxn modelId="{C8D406CA-098F-4DAD-81D9-40DC004CAB9B}" type="presParOf" srcId="{5CC23E24-6106-4FB7-8B8C-4F7F8C764BFA}" destId="{60297AAD-D68E-4DE0-BC6B-D6CF0BE724E2}" srcOrd="5" destOrd="0" presId="urn:diagrams.loki3.com/BracketList"/>
    <dgm:cxn modelId="{1CFBCA2B-FF41-4104-9E9A-E88B5B5B0E32}" type="presParOf" srcId="{5CC23E24-6106-4FB7-8B8C-4F7F8C764BFA}" destId="{5D1EF9CF-51D5-4643-AD1C-A1DB023D1673}" srcOrd="6" destOrd="0" presId="urn:diagrams.loki3.com/BracketList"/>
    <dgm:cxn modelId="{37773B0E-069A-49A1-82BA-A6C9FA7049E3}" type="presParOf" srcId="{5D1EF9CF-51D5-4643-AD1C-A1DB023D1673}" destId="{7893F589-17FF-46B7-943B-4808F8381249}" srcOrd="0" destOrd="0" presId="urn:diagrams.loki3.com/BracketList"/>
    <dgm:cxn modelId="{B1DB5DED-B2A1-405D-A769-65D5290BF047}" type="presParOf" srcId="{5D1EF9CF-51D5-4643-AD1C-A1DB023D1673}" destId="{06A29ADE-1D44-44D9-B999-0DF58FE2614F}" srcOrd="1" destOrd="0" presId="urn:diagrams.loki3.com/BracketList"/>
    <dgm:cxn modelId="{7C3E5297-1E5E-4C79-83AC-1D17E0A43CF0}" type="presParOf" srcId="{5D1EF9CF-51D5-4643-AD1C-A1DB023D1673}" destId="{343363D2-7C2F-4A32-BDB1-F11C5D99CB29}" srcOrd="2" destOrd="0" presId="urn:diagrams.loki3.com/BracketList"/>
    <dgm:cxn modelId="{A0B14F6C-35AC-41A6-9E4D-0F88A0995D1D}" type="presParOf" srcId="{5D1EF9CF-51D5-4643-AD1C-A1DB023D1673}" destId="{2821F6E7-83B3-464A-BEE9-234EFAE7922F}" srcOrd="3" destOrd="0" presId="urn:diagrams.loki3.com/BracketList"/>
    <dgm:cxn modelId="{B576D179-CF07-4D5D-B247-DD76A30403AA}" type="presParOf" srcId="{5CC23E24-6106-4FB7-8B8C-4F7F8C764BFA}" destId="{23CBEA9D-7B26-4340-ACA0-F098E6B618F3}" srcOrd="7" destOrd="0" presId="urn:diagrams.loki3.com/BracketList"/>
    <dgm:cxn modelId="{2168B5F7-EF74-4757-941D-1D196B33FCA8}" type="presParOf" srcId="{5CC23E24-6106-4FB7-8B8C-4F7F8C764BFA}" destId="{144D99E1-32D8-486B-8A48-824349B6BD70}" srcOrd="8" destOrd="0" presId="urn:diagrams.loki3.com/BracketList"/>
    <dgm:cxn modelId="{B6DA2DE8-F7DB-4CAE-8D61-6AB408B88F27}" type="presParOf" srcId="{144D99E1-32D8-486B-8A48-824349B6BD70}" destId="{0D41FA40-B87F-4B76-8635-8753AB16C20A}" srcOrd="0" destOrd="0" presId="urn:diagrams.loki3.com/BracketList"/>
    <dgm:cxn modelId="{99F0796E-42A2-429A-AC25-1CD6BC230B52}" type="presParOf" srcId="{144D99E1-32D8-486B-8A48-824349B6BD70}" destId="{E2D547F3-B0F9-48DB-A926-F9C10EA596E9}" srcOrd="1" destOrd="0" presId="urn:diagrams.loki3.com/BracketList"/>
    <dgm:cxn modelId="{83F8AC83-1A78-42EB-94E3-970286172EB9}" type="presParOf" srcId="{144D99E1-32D8-486B-8A48-824349B6BD70}" destId="{6A011C49-6C07-4C84-A256-F28EE63019A3}" srcOrd="2" destOrd="0" presId="urn:diagrams.loki3.com/BracketList"/>
    <dgm:cxn modelId="{CC88C7FF-83A0-4676-82A6-2A6BA410DCCD}" type="presParOf" srcId="{144D99E1-32D8-486B-8A48-824349B6BD70}" destId="{855E58B9-6782-4BAF-B605-18FFCA1753A2}"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383F32-22E8-4F62-A3E0-BDC3D5F48992}">
      <dgm:prSet custT="1"/>
      <dgm:spPr/>
      <dgm:t>
        <a:bodyPr/>
        <a:lstStyle/>
        <a:p>
          <a:pPr>
            <a:lnSpc>
              <a:spcPct val="100000"/>
            </a:lnSpc>
            <a:defRPr cap="all"/>
          </a:pPr>
          <a:r>
            <a:rPr lang="en-US" sz="1800" dirty="0">
              <a:solidFill>
                <a:schemeClr val="tx2">
                  <a:lumMod val="25000"/>
                </a:schemeClr>
              </a:solidFill>
              <a:effectLst>
                <a:outerShdw blurRad="38100" dist="38100" dir="2700000" algn="tl">
                  <a:srgbClr val="000000">
                    <a:alpha val="43137"/>
                  </a:srgbClr>
                </a:outerShdw>
              </a:effectLst>
              <a:latin typeface="Arial Rounded MT Bold" panose="020F0704030504030204" pitchFamily="34" charset="0"/>
            </a:rPr>
            <a:t>Security</a:t>
          </a:r>
        </a:p>
        <a:p>
          <a:pPr>
            <a:lnSpc>
              <a:spcPct val="100000"/>
            </a:lnSpc>
            <a:defRPr cap="all"/>
          </a:pPr>
          <a:r>
            <a:rPr lang="en-US" sz="1200" dirty="0">
              <a:solidFill>
                <a:schemeClr val="tx2">
                  <a:lumMod val="25000"/>
                </a:schemeClr>
              </a:solidFill>
              <a:effectLst/>
              <a:latin typeface="+mj-lt"/>
            </a:rPr>
            <a:t>Access to reliable and affordable sources of energy</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9225C73-1633-42F1-AB3B-7CB183E5F8B8}">
      <dgm:prSet custT="1"/>
      <dgm:spPr/>
      <dgm:t>
        <a:bodyPr/>
        <a:lstStyle/>
        <a:p>
          <a:pPr>
            <a:lnSpc>
              <a:spcPct val="100000"/>
            </a:lnSpc>
            <a:defRPr cap="all"/>
          </a:pPr>
          <a:r>
            <a:rPr lang="en-US" sz="1800" dirty="0">
              <a:solidFill>
                <a:schemeClr val="tx2">
                  <a:lumMod val="25000"/>
                </a:schemeClr>
              </a:solidFill>
              <a:effectLst>
                <a:outerShdw blurRad="38100" dist="38100" dir="2700000" algn="tl">
                  <a:srgbClr val="000000">
                    <a:alpha val="43137"/>
                  </a:srgbClr>
                </a:outerShdw>
              </a:effectLst>
              <a:latin typeface="Arial Rounded MT Bold" panose="020F0704030504030204" pitchFamily="34" charset="0"/>
            </a:rPr>
            <a:t>Scalability</a:t>
          </a:r>
        </a:p>
        <a:p>
          <a:pPr>
            <a:lnSpc>
              <a:spcPct val="100000"/>
            </a:lnSpc>
            <a:defRPr cap="all"/>
          </a:pPr>
          <a:r>
            <a:rPr lang="en-US" sz="1200" dirty="0">
              <a:solidFill>
                <a:schemeClr val="tx2">
                  <a:lumMod val="25000"/>
                </a:schemeClr>
              </a:solidFill>
              <a:effectLst/>
              <a:latin typeface="+mj-lt"/>
            </a:rPr>
            <a:t>ability of the platform to support increasing load of transactions, as well as increasing the number of nodes in the network </a:t>
          </a:r>
        </a:p>
      </dgm:t>
    </dgm:pt>
    <dgm:pt modelId="{9646853A-8964-4519-A5B1-0B7D18B2983D}" type="sibTrans" cxnId="{A9154303-8225-4248-91DC-1B0156A35F07}">
      <dgm:prSet/>
      <dgm:spPr/>
      <dgm:t>
        <a:bodyPr/>
        <a:lstStyle/>
        <a:p>
          <a:endParaRPr lang="en-US"/>
        </a:p>
      </dgm:t>
    </dgm:pt>
    <dgm:pt modelId="{1A0E2090-1D4F-438A-8766-B6030CE01ADD}" type="parTrans" cxnId="{A9154303-8225-4248-91DC-1B0156A35F07}">
      <dgm:prSet/>
      <dgm:spPr/>
      <dgm:t>
        <a:bodyPr/>
        <a:lstStyle/>
        <a:p>
          <a:endParaRPr lang="en-US"/>
        </a:p>
      </dgm:t>
    </dgm:pt>
    <dgm:pt modelId="{40FC4FFE-8987-4A26-B7F4-8A516F18ADAE}">
      <dgm:prSet custT="1"/>
      <dgm:spPr/>
      <dgm:t>
        <a:bodyPr/>
        <a:lstStyle/>
        <a:p>
          <a:pPr>
            <a:lnSpc>
              <a:spcPct val="100000"/>
            </a:lnSpc>
            <a:defRPr cap="all"/>
          </a:pPr>
          <a:r>
            <a:rPr lang="en-US" sz="1800" dirty="0">
              <a:solidFill>
                <a:schemeClr val="tx2">
                  <a:lumMod val="25000"/>
                </a:schemeClr>
              </a:solidFill>
              <a:effectLst/>
              <a:latin typeface="Arial Rounded MT Bold" panose="020F0704030504030204" pitchFamily="34" charset="0"/>
            </a:rPr>
            <a:t>Decentralization</a:t>
          </a:r>
        </a:p>
        <a:p>
          <a:pPr>
            <a:lnSpc>
              <a:spcPct val="100000"/>
            </a:lnSpc>
            <a:defRPr cap="all"/>
          </a:pPr>
          <a:r>
            <a:rPr lang="en-US" sz="1200" dirty="0">
              <a:solidFill>
                <a:schemeClr val="tx2">
                  <a:lumMod val="25000"/>
                </a:schemeClr>
              </a:solidFill>
              <a:effectLst/>
              <a:latin typeface="+mj-lt"/>
            </a:rPr>
            <a:t>Makes customers active elements of the system, though requires significant coordination</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nnections"/>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LinFactNeighborY="-18921">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a:solidFill>
          <a:srgbClr val="0033CC"/>
        </a:solidFill>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custLinFactNeighborX="248" custLinFactNeighborY="-19302">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ock"/>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custLinFactNeighborX="1194" custLinFactNeighborY="-17925">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6DEBA7-4F82-401B-A018-6D38BA41ACB8}"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75FA9EF6-B3A3-4AD5-B075-E15C2BD5B8A2}">
      <dgm:prSet phldrT="[Text]"/>
      <dgm:spPr/>
      <dgm:t>
        <a:bodyPr/>
        <a:lstStyle/>
        <a:p>
          <a:r>
            <a:rPr lang="en-US" dirty="0"/>
            <a:t>Peer-to-Peer Trading</a:t>
          </a:r>
        </a:p>
      </dgm:t>
    </dgm:pt>
    <dgm:pt modelId="{D0901B68-7356-4FA0-ADCA-1FD28D29C9A1}" type="parTrans" cxnId="{5A59508D-E947-4925-AE55-AC716D5913B8}">
      <dgm:prSet/>
      <dgm:spPr/>
      <dgm:t>
        <a:bodyPr/>
        <a:lstStyle/>
        <a:p>
          <a:endParaRPr lang="en-US"/>
        </a:p>
      </dgm:t>
    </dgm:pt>
    <dgm:pt modelId="{BE25FDE9-3F3A-4ED0-8D5A-49B622D922F6}" type="sibTrans" cxnId="{5A59508D-E947-4925-AE55-AC716D5913B8}">
      <dgm:prSet/>
      <dgm:spPr/>
      <dgm:t>
        <a:bodyPr/>
        <a:lstStyle/>
        <a:p>
          <a:endParaRPr lang="en-US"/>
        </a:p>
      </dgm:t>
    </dgm:pt>
    <dgm:pt modelId="{E9DE89BA-E0AB-493D-9E2E-E2FD0238A82A}">
      <dgm:prSet phldrT="[Text]"/>
      <dgm:spPr/>
      <dgm:t>
        <a:bodyPr/>
        <a:lstStyle/>
        <a:p>
          <a:r>
            <a:rPr lang="en-US" dirty="0"/>
            <a:t>EV Charging and Sharing</a:t>
          </a:r>
        </a:p>
      </dgm:t>
    </dgm:pt>
    <dgm:pt modelId="{56AD3329-49EC-49FC-A7B5-8FE9F4F5216E}" type="parTrans" cxnId="{F5EC0D48-4881-4034-8EDD-1CEAD9C802CD}">
      <dgm:prSet/>
      <dgm:spPr/>
      <dgm:t>
        <a:bodyPr/>
        <a:lstStyle/>
        <a:p>
          <a:endParaRPr lang="en-US"/>
        </a:p>
      </dgm:t>
    </dgm:pt>
    <dgm:pt modelId="{53FF3E7B-9A57-4E28-85EF-40E72531E53D}" type="sibTrans" cxnId="{F5EC0D48-4881-4034-8EDD-1CEAD9C802CD}">
      <dgm:prSet/>
      <dgm:spPr/>
      <dgm:t>
        <a:bodyPr/>
        <a:lstStyle/>
        <a:p>
          <a:endParaRPr lang="en-US"/>
        </a:p>
      </dgm:t>
    </dgm:pt>
    <dgm:pt modelId="{FA92A16C-6EE3-44F0-9E09-7D76440CCF7D}">
      <dgm:prSet phldrT="[Text]"/>
      <dgm:spPr/>
      <dgm:t>
        <a:bodyPr/>
        <a:lstStyle/>
        <a:p>
          <a:r>
            <a:rPr lang="en-US" dirty="0"/>
            <a:t>Decentralized Wholesale Trading</a:t>
          </a:r>
        </a:p>
      </dgm:t>
    </dgm:pt>
    <dgm:pt modelId="{A85BD306-6EEC-4C67-986A-7AC4402EAC39}" type="parTrans" cxnId="{3845E8A6-658C-40C4-8A5E-47A6FCAB21B1}">
      <dgm:prSet/>
      <dgm:spPr/>
      <dgm:t>
        <a:bodyPr/>
        <a:lstStyle/>
        <a:p>
          <a:endParaRPr lang="en-US"/>
        </a:p>
      </dgm:t>
    </dgm:pt>
    <dgm:pt modelId="{CBA4570B-15C0-4150-8D37-4C8024EEF41A}" type="sibTrans" cxnId="{3845E8A6-658C-40C4-8A5E-47A6FCAB21B1}">
      <dgm:prSet/>
      <dgm:spPr/>
      <dgm:t>
        <a:bodyPr/>
        <a:lstStyle/>
        <a:p>
          <a:endParaRPr lang="en-US"/>
        </a:p>
      </dgm:t>
    </dgm:pt>
    <dgm:pt modelId="{D8AC656F-77B4-47F9-A7C7-83CC0FAA233F}">
      <dgm:prSet phldrT="[Text]"/>
      <dgm:spPr/>
      <dgm:t>
        <a:bodyPr/>
        <a:lstStyle/>
        <a:p>
          <a:r>
            <a:rPr lang="en-US" dirty="0"/>
            <a:t>Smart Meters and Smart Contracts</a:t>
          </a:r>
        </a:p>
      </dgm:t>
    </dgm:pt>
    <dgm:pt modelId="{561E8033-AC7C-4F46-94A2-816178617C70}" type="parTrans" cxnId="{65F437EF-631D-4102-A17F-3263FD9A4BF9}">
      <dgm:prSet/>
      <dgm:spPr/>
      <dgm:t>
        <a:bodyPr/>
        <a:lstStyle/>
        <a:p>
          <a:endParaRPr lang="en-US"/>
        </a:p>
      </dgm:t>
    </dgm:pt>
    <dgm:pt modelId="{99382663-D426-4E92-9E47-7B75B74A466E}" type="sibTrans" cxnId="{65F437EF-631D-4102-A17F-3263FD9A4BF9}">
      <dgm:prSet/>
      <dgm:spPr/>
      <dgm:t>
        <a:bodyPr/>
        <a:lstStyle/>
        <a:p>
          <a:endParaRPr lang="en-US"/>
        </a:p>
      </dgm:t>
    </dgm:pt>
    <dgm:pt modelId="{3728BF51-A32B-42F3-BF58-A3C69A3F4A9B}">
      <dgm:prSet phldrT="[Text]"/>
      <dgm:spPr/>
      <dgm:t>
        <a:bodyPr/>
        <a:lstStyle/>
        <a:p>
          <a:r>
            <a:rPr lang="en-US" dirty="0"/>
            <a:t>Renewable Energy Production</a:t>
          </a:r>
        </a:p>
      </dgm:t>
    </dgm:pt>
    <dgm:pt modelId="{BDF1A68C-4734-4339-BA92-B2C7D1C2F382}" type="parTrans" cxnId="{BBB91772-9A17-47A5-9900-80AFD1884190}">
      <dgm:prSet/>
      <dgm:spPr/>
      <dgm:t>
        <a:bodyPr/>
        <a:lstStyle/>
        <a:p>
          <a:endParaRPr lang="en-US"/>
        </a:p>
      </dgm:t>
    </dgm:pt>
    <dgm:pt modelId="{33BF1913-D9D4-42A5-8C22-73F1A0DEA016}" type="sibTrans" cxnId="{BBB91772-9A17-47A5-9900-80AFD1884190}">
      <dgm:prSet/>
      <dgm:spPr/>
      <dgm:t>
        <a:bodyPr/>
        <a:lstStyle/>
        <a:p>
          <a:endParaRPr lang="en-US"/>
        </a:p>
      </dgm:t>
    </dgm:pt>
    <dgm:pt modelId="{2D11496B-36D2-4F7B-B4F7-1BE85113F42D}" type="pres">
      <dgm:prSet presAssocID="{466DEBA7-4F82-401B-A018-6D38BA41ACB8}" presName="Name0" presStyleCnt="0">
        <dgm:presLayoutVars>
          <dgm:chMax val="7"/>
          <dgm:chPref val="7"/>
          <dgm:dir/>
        </dgm:presLayoutVars>
      </dgm:prSet>
      <dgm:spPr/>
    </dgm:pt>
    <dgm:pt modelId="{7950FCCB-BECB-4713-AFD8-13A7E0E5F551}" type="pres">
      <dgm:prSet presAssocID="{466DEBA7-4F82-401B-A018-6D38BA41ACB8}" presName="Name1" presStyleCnt="0"/>
      <dgm:spPr/>
    </dgm:pt>
    <dgm:pt modelId="{D5C8290E-F7A2-423E-BB9F-53EE6F585CBF}" type="pres">
      <dgm:prSet presAssocID="{466DEBA7-4F82-401B-A018-6D38BA41ACB8}" presName="cycle" presStyleCnt="0"/>
      <dgm:spPr/>
    </dgm:pt>
    <dgm:pt modelId="{C59EF186-0D4A-4809-A55F-30E8BDF6D5B9}" type="pres">
      <dgm:prSet presAssocID="{466DEBA7-4F82-401B-A018-6D38BA41ACB8}" presName="srcNode" presStyleLbl="node1" presStyleIdx="0" presStyleCnt="5"/>
      <dgm:spPr/>
    </dgm:pt>
    <dgm:pt modelId="{4D863B73-1210-4980-8A90-0F3DAB25C515}" type="pres">
      <dgm:prSet presAssocID="{466DEBA7-4F82-401B-A018-6D38BA41ACB8}" presName="conn" presStyleLbl="parChTrans1D2" presStyleIdx="0" presStyleCnt="1"/>
      <dgm:spPr/>
    </dgm:pt>
    <dgm:pt modelId="{AE3DE32F-5DB6-4450-A4AB-90C2FF55818C}" type="pres">
      <dgm:prSet presAssocID="{466DEBA7-4F82-401B-A018-6D38BA41ACB8}" presName="extraNode" presStyleLbl="node1" presStyleIdx="0" presStyleCnt="5"/>
      <dgm:spPr/>
    </dgm:pt>
    <dgm:pt modelId="{0009DFE6-DE78-43B7-81FB-7203F607E65D}" type="pres">
      <dgm:prSet presAssocID="{466DEBA7-4F82-401B-A018-6D38BA41ACB8}" presName="dstNode" presStyleLbl="node1" presStyleIdx="0" presStyleCnt="5"/>
      <dgm:spPr/>
    </dgm:pt>
    <dgm:pt modelId="{1DF160D9-611F-4906-98BC-6C5549E29EDB}" type="pres">
      <dgm:prSet presAssocID="{75FA9EF6-B3A3-4AD5-B075-E15C2BD5B8A2}" presName="text_1" presStyleLbl="node1" presStyleIdx="0" presStyleCnt="5">
        <dgm:presLayoutVars>
          <dgm:bulletEnabled val="1"/>
        </dgm:presLayoutVars>
      </dgm:prSet>
      <dgm:spPr/>
    </dgm:pt>
    <dgm:pt modelId="{3D006D69-CCB6-446F-A0BD-C560C9B300A3}" type="pres">
      <dgm:prSet presAssocID="{75FA9EF6-B3A3-4AD5-B075-E15C2BD5B8A2}" presName="accent_1" presStyleCnt="0"/>
      <dgm:spPr/>
    </dgm:pt>
    <dgm:pt modelId="{4CCA71EB-439A-4C2E-A86A-088FC9DCAD2E}" type="pres">
      <dgm:prSet presAssocID="{75FA9EF6-B3A3-4AD5-B075-E15C2BD5B8A2}" presName="accentRepeatNode" presStyleLbl="solidFgAcc1" presStyleIdx="0" presStyleCnt="5"/>
      <dgm:spPr/>
    </dgm:pt>
    <dgm:pt modelId="{44AD4D73-7A31-43CB-8417-E4E0BA87B3A9}" type="pres">
      <dgm:prSet presAssocID="{E9DE89BA-E0AB-493D-9E2E-E2FD0238A82A}" presName="text_2" presStyleLbl="node1" presStyleIdx="1" presStyleCnt="5">
        <dgm:presLayoutVars>
          <dgm:bulletEnabled val="1"/>
        </dgm:presLayoutVars>
      </dgm:prSet>
      <dgm:spPr/>
    </dgm:pt>
    <dgm:pt modelId="{018E0D8B-632A-40E0-865D-F448E0FB4B9D}" type="pres">
      <dgm:prSet presAssocID="{E9DE89BA-E0AB-493D-9E2E-E2FD0238A82A}" presName="accent_2" presStyleCnt="0"/>
      <dgm:spPr/>
    </dgm:pt>
    <dgm:pt modelId="{7411B5F3-4E4B-4F11-83FE-9285F08F3B34}" type="pres">
      <dgm:prSet presAssocID="{E9DE89BA-E0AB-493D-9E2E-E2FD0238A82A}" presName="accentRepeatNode" presStyleLbl="solidFgAcc1" presStyleIdx="1" presStyleCnt="5"/>
      <dgm:spPr/>
    </dgm:pt>
    <dgm:pt modelId="{0BE2036C-5B12-4260-A6DA-FF324D77920E}" type="pres">
      <dgm:prSet presAssocID="{FA92A16C-6EE3-44F0-9E09-7D76440CCF7D}" presName="text_3" presStyleLbl="node1" presStyleIdx="2" presStyleCnt="5">
        <dgm:presLayoutVars>
          <dgm:bulletEnabled val="1"/>
        </dgm:presLayoutVars>
      </dgm:prSet>
      <dgm:spPr/>
    </dgm:pt>
    <dgm:pt modelId="{9A105AAD-71BB-465F-BE61-5388C7F95EF0}" type="pres">
      <dgm:prSet presAssocID="{FA92A16C-6EE3-44F0-9E09-7D76440CCF7D}" presName="accent_3" presStyleCnt="0"/>
      <dgm:spPr/>
    </dgm:pt>
    <dgm:pt modelId="{2AAC1C2B-DBAF-40C6-8FE0-6D1BB19D0946}" type="pres">
      <dgm:prSet presAssocID="{FA92A16C-6EE3-44F0-9E09-7D76440CCF7D}" presName="accentRepeatNode" presStyleLbl="solidFgAcc1" presStyleIdx="2" presStyleCnt="5"/>
      <dgm:spPr/>
    </dgm:pt>
    <dgm:pt modelId="{BFABAE89-4C18-44B9-8693-597FA546184C}" type="pres">
      <dgm:prSet presAssocID="{D8AC656F-77B4-47F9-A7C7-83CC0FAA233F}" presName="text_4" presStyleLbl="node1" presStyleIdx="3" presStyleCnt="5" custLinFactNeighborY="2431">
        <dgm:presLayoutVars>
          <dgm:bulletEnabled val="1"/>
        </dgm:presLayoutVars>
      </dgm:prSet>
      <dgm:spPr/>
    </dgm:pt>
    <dgm:pt modelId="{305829CF-3C77-4DB7-B576-C5D1303575D9}" type="pres">
      <dgm:prSet presAssocID="{D8AC656F-77B4-47F9-A7C7-83CC0FAA233F}" presName="accent_4" presStyleCnt="0"/>
      <dgm:spPr/>
    </dgm:pt>
    <dgm:pt modelId="{ACCF5449-2A3E-4B37-8F0F-A0EEC312BECE}" type="pres">
      <dgm:prSet presAssocID="{D8AC656F-77B4-47F9-A7C7-83CC0FAA233F}" presName="accentRepeatNode" presStyleLbl="solidFgAcc1" presStyleIdx="3" presStyleCnt="5"/>
      <dgm:spPr/>
    </dgm:pt>
    <dgm:pt modelId="{B3B7EB36-3A14-41CC-87D0-AF0CEAE1532D}" type="pres">
      <dgm:prSet presAssocID="{3728BF51-A32B-42F3-BF58-A3C69A3F4A9B}" presName="text_5" presStyleLbl="node1" presStyleIdx="4" presStyleCnt="5">
        <dgm:presLayoutVars>
          <dgm:bulletEnabled val="1"/>
        </dgm:presLayoutVars>
      </dgm:prSet>
      <dgm:spPr/>
    </dgm:pt>
    <dgm:pt modelId="{AFFC6132-F747-4FEA-86D3-494579539206}" type="pres">
      <dgm:prSet presAssocID="{3728BF51-A32B-42F3-BF58-A3C69A3F4A9B}" presName="accent_5" presStyleCnt="0"/>
      <dgm:spPr/>
    </dgm:pt>
    <dgm:pt modelId="{7DB890ED-A507-4306-9E85-510EE550A353}" type="pres">
      <dgm:prSet presAssocID="{3728BF51-A32B-42F3-BF58-A3C69A3F4A9B}" presName="accentRepeatNode" presStyleLbl="solidFgAcc1" presStyleIdx="4" presStyleCnt="5"/>
      <dgm:spPr/>
    </dgm:pt>
  </dgm:ptLst>
  <dgm:cxnLst>
    <dgm:cxn modelId="{F0104716-A28C-460F-B4D5-933E9ACF9C71}" type="presOf" srcId="{3728BF51-A32B-42F3-BF58-A3C69A3F4A9B}" destId="{B3B7EB36-3A14-41CC-87D0-AF0CEAE1532D}" srcOrd="0" destOrd="0" presId="urn:microsoft.com/office/officeart/2008/layout/VerticalCurvedList"/>
    <dgm:cxn modelId="{DA843739-F96B-4C21-9719-764639FC79C5}" type="presOf" srcId="{E9DE89BA-E0AB-493D-9E2E-E2FD0238A82A}" destId="{44AD4D73-7A31-43CB-8417-E4E0BA87B3A9}" srcOrd="0" destOrd="0" presId="urn:microsoft.com/office/officeart/2008/layout/VerticalCurvedList"/>
    <dgm:cxn modelId="{978A425B-A533-4AA5-BE49-47B78EC35670}" type="presOf" srcId="{BE25FDE9-3F3A-4ED0-8D5A-49B622D922F6}" destId="{4D863B73-1210-4980-8A90-0F3DAB25C515}" srcOrd="0" destOrd="0" presId="urn:microsoft.com/office/officeart/2008/layout/VerticalCurvedList"/>
    <dgm:cxn modelId="{F5EC0D48-4881-4034-8EDD-1CEAD9C802CD}" srcId="{466DEBA7-4F82-401B-A018-6D38BA41ACB8}" destId="{E9DE89BA-E0AB-493D-9E2E-E2FD0238A82A}" srcOrd="1" destOrd="0" parTransId="{56AD3329-49EC-49FC-A7B5-8FE9F4F5216E}" sibTransId="{53FF3E7B-9A57-4E28-85EF-40E72531E53D}"/>
    <dgm:cxn modelId="{17FE976A-3DB8-4C2F-B352-EBC397EF5B42}" type="presOf" srcId="{75FA9EF6-B3A3-4AD5-B075-E15C2BD5B8A2}" destId="{1DF160D9-611F-4906-98BC-6C5549E29EDB}" srcOrd="0" destOrd="0" presId="urn:microsoft.com/office/officeart/2008/layout/VerticalCurvedList"/>
    <dgm:cxn modelId="{BBB91772-9A17-47A5-9900-80AFD1884190}" srcId="{466DEBA7-4F82-401B-A018-6D38BA41ACB8}" destId="{3728BF51-A32B-42F3-BF58-A3C69A3F4A9B}" srcOrd="4" destOrd="0" parTransId="{BDF1A68C-4734-4339-BA92-B2C7D1C2F382}" sibTransId="{33BF1913-D9D4-42A5-8C22-73F1A0DEA016}"/>
    <dgm:cxn modelId="{5A59508D-E947-4925-AE55-AC716D5913B8}" srcId="{466DEBA7-4F82-401B-A018-6D38BA41ACB8}" destId="{75FA9EF6-B3A3-4AD5-B075-E15C2BD5B8A2}" srcOrd="0" destOrd="0" parTransId="{D0901B68-7356-4FA0-ADCA-1FD28D29C9A1}" sibTransId="{BE25FDE9-3F3A-4ED0-8D5A-49B622D922F6}"/>
    <dgm:cxn modelId="{ADF41A92-F872-408B-B4F4-019978A3A0A6}" type="presOf" srcId="{FA92A16C-6EE3-44F0-9E09-7D76440CCF7D}" destId="{0BE2036C-5B12-4260-A6DA-FF324D77920E}" srcOrd="0" destOrd="0" presId="urn:microsoft.com/office/officeart/2008/layout/VerticalCurvedList"/>
    <dgm:cxn modelId="{16052AA5-1804-410E-A8DD-2BE586B9BDB2}" type="presOf" srcId="{466DEBA7-4F82-401B-A018-6D38BA41ACB8}" destId="{2D11496B-36D2-4F7B-B4F7-1BE85113F42D}" srcOrd="0" destOrd="0" presId="urn:microsoft.com/office/officeart/2008/layout/VerticalCurvedList"/>
    <dgm:cxn modelId="{3845E8A6-658C-40C4-8A5E-47A6FCAB21B1}" srcId="{466DEBA7-4F82-401B-A018-6D38BA41ACB8}" destId="{FA92A16C-6EE3-44F0-9E09-7D76440CCF7D}" srcOrd="2" destOrd="0" parTransId="{A85BD306-6EEC-4C67-986A-7AC4402EAC39}" sibTransId="{CBA4570B-15C0-4150-8D37-4C8024EEF41A}"/>
    <dgm:cxn modelId="{BDAC96C1-2861-49CF-961F-CCDFF2B48F6F}" type="presOf" srcId="{D8AC656F-77B4-47F9-A7C7-83CC0FAA233F}" destId="{BFABAE89-4C18-44B9-8693-597FA546184C}" srcOrd="0" destOrd="0" presId="urn:microsoft.com/office/officeart/2008/layout/VerticalCurvedList"/>
    <dgm:cxn modelId="{65F437EF-631D-4102-A17F-3263FD9A4BF9}" srcId="{466DEBA7-4F82-401B-A018-6D38BA41ACB8}" destId="{D8AC656F-77B4-47F9-A7C7-83CC0FAA233F}" srcOrd="3" destOrd="0" parTransId="{561E8033-AC7C-4F46-94A2-816178617C70}" sibTransId="{99382663-D426-4E92-9E47-7B75B74A466E}"/>
    <dgm:cxn modelId="{6725CA0C-65C6-4140-8BD1-7A2D86B6396E}" type="presParOf" srcId="{2D11496B-36D2-4F7B-B4F7-1BE85113F42D}" destId="{7950FCCB-BECB-4713-AFD8-13A7E0E5F551}" srcOrd="0" destOrd="0" presId="urn:microsoft.com/office/officeart/2008/layout/VerticalCurvedList"/>
    <dgm:cxn modelId="{DC80C00E-F47C-4EA1-B1C6-96A8ACBFBE8D}" type="presParOf" srcId="{7950FCCB-BECB-4713-AFD8-13A7E0E5F551}" destId="{D5C8290E-F7A2-423E-BB9F-53EE6F585CBF}" srcOrd="0" destOrd="0" presId="urn:microsoft.com/office/officeart/2008/layout/VerticalCurvedList"/>
    <dgm:cxn modelId="{7DEFE1CC-6BF0-4AF5-8A48-557D95980230}" type="presParOf" srcId="{D5C8290E-F7A2-423E-BB9F-53EE6F585CBF}" destId="{C59EF186-0D4A-4809-A55F-30E8BDF6D5B9}" srcOrd="0" destOrd="0" presId="urn:microsoft.com/office/officeart/2008/layout/VerticalCurvedList"/>
    <dgm:cxn modelId="{E4059198-FE30-4379-82CA-5387FEBD56BA}" type="presParOf" srcId="{D5C8290E-F7A2-423E-BB9F-53EE6F585CBF}" destId="{4D863B73-1210-4980-8A90-0F3DAB25C515}" srcOrd="1" destOrd="0" presId="urn:microsoft.com/office/officeart/2008/layout/VerticalCurvedList"/>
    <dgm:cxn modelId="{0A6B8843-ADE8-4126-B18C-2804D0E257E9}" type="presParOf" srcId="{D5C8290E-F7A2-423E-BB9F-53EE6F585CBF}" destId="{AE3DE32F-5DB6-4450-A4AB-90C2FF55818C}" srcOrd="2" destOrd="0" presId="urn:microsoft.com/office/officeart/2008/layout/VerticalCurvedList"/>
    <dgm:cxn modelId="{8A533039-ACBE-43C6-A33A-63E27832FC3E}" type="presParOf" srcId="{D5C8290E-F7A2-423E-BB9F-53EE6F585CBF}" destId="{0009DFE6-DE78-43B7-81FB-7203F607E65D}" srcOrd="3" destOrd="0" presId="urn:microsoft.com/office/officeart/2008/layout/VerticalCurvedList"/>
    <dgm:cxn modelId="{7614D900-F6B6-4197-B791-7B40A81A2E53}" type="presParOf" srcId="{7950FCCB-BECB-4713-AFD8-13A7E0E5F551}" destId="{1DF160D9-611F-4906-98BC-6C5549E29EDB}" srcOrd="1" destOrd="0" presId="urn:microsoft.com/office/officeart/2008/layout/VerticalCurvedList"/>
    <dgm:cxn modelId="{0985E2B1-6EFF-4F55-80EA-02D4F70B8A9F}" type="presParOf" srcId="{7950FCCB-BECB-4713-AFD8-13A7E0E5F551}" destId="{3D006D69-CCB6-446F-A0BD-C560C9B300A3}" srcOrd="2" destOrd="0" presId="urn:microsoft.com/office/officeart/2008/layout/VerticalCurvedList"/>
    <dgm:cxn modelId="{9085BD48-C5B2-4594-BB3E-EB83C3214AE7}" type="presParOf" srcId="{3D006D69-CCB6-446F-A0BD-C560C9B300A3}" destId="{4CCA71EB-439A-4C2E-A86A-088FC9DCAD2E}" srcOrd="0" destOrd="0" presId="urn:microsoft.com/office/officeart/2008/layout/VerticalCurvedList"/>
    <dgm:cxn modelId="{AC1F4957-7E7B-4F97-8FAD-72EE77379CE5}" type="presParOf" srcId="{7950FCCB-BECB-4713-AFD8-13A7E0E5F551}" destId="{44AD4D73-7A31-43CB-8417-E4E0BA87B3A9}" srcOrd="3" destOrd="0" presId="urn:microsoft.com/office/officeart/2008/layout/VerticalCurvedList"/>
    <dgm:cxn modelId="{2BFE0F24-1D3C-48E3-A141-B6A6695A574C}" type="presParOf" srcId="{7950FCCB-BECB-4713-AFD8-13A7E0E5F551}" destId="{018E0D8B-632A-40E0-865D-F448E0FB4B9D}" srcOrd="4" destOrd="0" presId="urn:microsoft.com/office/officeart/2008/layout/VerticalCurvedList"/>
    <dgm:cxn modelId="{FFFD50B0-B6A0-4AD1-BCF2-35B6D4222DAA}" type="presParOf" srcId="{018E0D8B-632A-40E0-865D-F448E0FB4B9D}" destId="{7411B5F3-4E4B-4F11-83FE-9285F08F3B34}" srcOrd="0" destOrd="0" presId="urn:microsoft.com/office/officeart/2008/layout/VerticalCurvedList"/>
    <dgm:cxn modelId="{9E6470C8-12EF-40E1-86E9-D4463432C5BC}" type="presParOf" srcId="{7950FCCB-BECB-4713-AFD8-13A7E0E5F551}" destId="{0BE2036C-5B12-4260-A6DA-FF324D77920E}" srcOrd="5" destOrd="0" presId="urn:microsoft.com/office/officeart/2008/layout/VerticalCurvedList"/>
    <dgm:cxn modelId="{121C58F8-A9BF-4BFD-886E-DD7C9CFF2037}" type="presParOf" srcId="{7950FCCB-BECB-4713-AFD8-13A7E0E5F551}" destId="{9A105AAD-71BB-465F-BE61-5388C7F95EF0}" srcOrd="6" destOrd="0" presId="urn:microsoft.com/office/officeart/2008/layout/VerticalCurvedList"/>
    <dgm:cxn modelId="{DCED7A84-021F-4F3E-BA76-8F11F928F93E}" type="presParOf" srcId="{9A105AAD-71BB-465F-BE61-5388C7F95EF0}" destId="{2AAC1C2B-DBAF-40C6-8FE0-6D1BB19D0946}" srcOrd="0" destOrd="0" presId="urn:microsoft.com/office/officeart/2008/layout/VerticalCurvedList"/>
    <dgm:cxn modelId="{6586EDA7-E388-4B49-866A-E287CF0B5932}" type="presParOf" srcId="{7950FCCB-BECB-4713-AFD8-13A7E0E5F551}" destId="{BFABAE89-4C18-44B9-8693-597FA546184C}" srcOrd="7" destOrd="0" presId="urn:microsoft.com/office/officeart/2008/layout/VerticalCurvedList"/>
    <dgm:cxn modelId="{E2479CF9-4C87-4A26-A078-F4B9D20D351E}" type="presParOf" srcId="{7950FCCB-BECB-4713-AFD8-13A7E0E5F551}" destId="{305829CF-3C77-4DB7-B576-C5D1303575D9}" srcOrd="8" destOrd="0" presId="urn:microsoft.com/office/officeart/2008/layout/VerticalCurvedList"/>
    <dgm:cxn modelId="{84FF0315-D89B-4E00-9D3B-B5BF4062C65D}" type="presParOf" srcId="{305829CF-3C77-4DB7-B576-C5D1303575D9}" destId="{ACCF5449-2A3E-4B37-8F0F-A0EEC312BECE}" srcOrd="0" destOrd="0" presId="urn:microsoft.com/office/officeart/2008/layout/VerticalCurvedList"/>
    <dgm:cxn modelId="{D4AF9C84-C2F8-4ECD-BD34-8AC19804D505}" type="presParOf" srcId="{7950FCCB-BECB-4713-AFD8-13A7E0E5F551}" destId="{B3B7EB36-3A14-41CC-87D0-AF0CEAE1532D}" srcOrd="9" destOrd="0" presId="urn:microsoft.com/office/officeart/2008/layout/VerticalCurvedList"/>
    <dgm:cxn modelId="{1669B7BA-B6DB-45FC-A258-9BA1460E4C82}" type="presParOf" srcId="{7950FCCB-BECB-4713-AFD8-13A7E0E5F551}" destId="{AFFC6132-F747-4FEA-86D3-494579539206}" srcOrd="10" destOrd="0" presId="urn:microsoft.com/office/officeart/2008/layout/VerticalCurvedList"/>
    <dgm:cxn modelId="{F9BCBF9F-2F87-4205-88E2-9C565CBB8394}" type="presParOf" srcId="{AFFC6132-F747-4FEA-86D3-494579539206}" destId="{7DB890ED-A507-4306-9E85-510EE550A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944761-1E8F-4126-8275-69168988A3D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F0E5A12F-812C-4C32-A1FD-8A72F2147B45}">
      <dgm:prSet phldrT="[Text]"/>
      <dgm:spPr/>
      <dgm:t>
        <a:bodyPr/>
        <a:lstStyle/>
        <a:p>
          <a:r>
            <a:rPr lang="en-US" dirty="0"/>
            <a:t>Move away from the proof-of work validation method</a:t>
          </a:r>
        </a:p>
      </dgm:t>
    </dgm:pt>
    <dgm:pt modelId="{2E0BEBCF-348B-4743-A919-C4E6FF9FCB15}" type="parTrans" cxnId="{012104D7-FB9E-41A3-95AA-0AF10418C9FD}">
      <dgm:prSet/>
      <dgm:spPr/>
      <dgm:t>
        <a:bodyPr/>
        <a:lstStyle/>
        <a:p>
          <a:endParaRPr lang="en-US"/>
        </a:p>
      </dgm:t>
    </dgm:pt>
    <dgm:pt modelId="{B907DE9D-A4A4-48F5-A4E5-3722AA04179E}" type="sibTrans" cxnId="{012104D7-FB9E-41A3-95AA-0AF10418C9FD}">
      <dgm:prSet/>
      <dgm:spPr/>
      <dgm:t>
        <a:bodyPr/>
        <a:lstStyle/>
        <a:p>
          <a:endParaRPr lang="en-US"/>
        </a:p>
      </dgm:t>
    </dgm:pt>
    <dgm:pt modelId="{E6456378-20D7-46B8-8411-55DADC9C3DA6}">
      <dgm:prSet phldrT="[Text]"/>
      <dgm:spPr/>
      <dgm:t>
        <a:bodyPr/>
        <a:lstStyle/>
        <a:p>
          <a:r>
            <a:rPr lang="en-US" dirty="0"/>
            <a:t>Use of Blockchain to spur energy-efficient transportation methods</a:t>
          </a:r>
        </a:p>
      </dgm:t>
    </dgm:pt>
    <dgm:pt modelId="{1ADE2A0B-7506-4A85-9EBE-3C1ABC3F0E0A}" type="parTrans" cxnId="{6C664618-73BB-429B-A0EA-D69EA7125498}">
      <dgm:prSet/>
      <dgm:spPr/>
      <dgm:t>
        <a:bodyPr/>
        <a:lstStyle/>
        <a:p>
          <a:endParaRPr lang="en-US"/>
        </a:p>
      </dgm:t>
    </dgm:pt>
    <dgm:pt modelId="{1D40DC72-0B54-4969-B2C5-1B45D7ECBE79}" type="sibTrans" cxnId="{6C664618-73BB-429B-A0EA-D69EA7125498}">
      <dgm:prSet/>
      <dgm:spPr/>
      <dgm:t>
        <a:bodyPr/>
        <a:lstStyle/>
        <a:p>
          <a:endParaRPr lang="en-US"/>
        </a:p>
      </dgm:t>
    </dgm:pt>
    <dgm:pt modelId="{28962C49-F382-41BA-93F9-45853AD0929F}">
      <dgm:prSet phldrT="[Text]"/>
      <dgm:spPr/>
      <dgm:t>
        <a:bodyPr/>
        <a:lstStyle/>
        <a:p>
          <a:r>
            <a:rPr lang="en-US" dirty="0"/>
            <a:t>Build more energy-efficient blockchains</a:t>
          </a:r>
        </a:p>
      </dgm:t>
    </dgm:pt>
    <dgm:pt modelId="{3830F0B1-FAFD-4A3B-8A50-56DDF16E3977}" type="parTrans" cxnId="{E917E536-C193-4B96-817C-C149C8F47ED6}">
      <dgm:prSet/>
      <dgm:spPr/>
      <dgm:t>
        <a:bodyPr/>
        <a:lstStyle/>
        <a:p>
          <a:endParaRPr lang="en-US"/>
        </a:p>
      </dgm:t>
    </dgm:pt>
    <dgm:pt modelId="{81DB71AF-A0ED-45B2-9899-FD4039515E46}" type="sibTrans" cxnId="{E917E536-C193-4B96-817C-C149C8F47ED6}">
      <dgm:prSet/>
      <dgm:spPr/>
      <dgm:t>
        <a:bodyPr/>
        <a:lstStyle/>
        <a:p>
          <a:endParaRPr lang="en-US"/>
        </a:p>
      </dgm:t>
    </dgm:pt>
    <dgm:pt modelId="{8C308625-CBBB-4745-A6CF-8AF45CF1034C}" type="pres">
      <dgm:prSet presAssocID="{7A944761-1E8F-4126-8275-69168988A3DC}" presName="Name0" presStyleCnt="0">
        <dgm:presLayoutVars>
          <dgm:chMax val="7"/>
          <dgm:chPref val="7"/>
          <dgm:dir/>
        </dgm:presLayoutVars>
      </dgm:prSet>
      <dgm:spPr/>
    </dgm:pt>
    <dgm:pt modelId="{CF28DE57-D056-4FB4-8FF5-65A2E03CCC59}" type="pres">
      <dgm:prSet presAssocID="{7A944761-1E8F-4126-8275-69168988A3DC}" presName="Name1" presStyleCnt="0"/>
      <dgm:spPr/>
    </dgm:pt>
    <dgm:pt modelId="{9FEAECFE-6B93-4928-9D8B-8B130C39BF46}" type="pres">
      <dgm:prSet presAssocID="{7A944761-1E8F-4126-8275-69168988A3DC}" presName="cycle" presStyleCnt="0"/>
      <dgm:spPr/>
    </dgm:pt>
    <dgm:pt modelId="{06C4FDD0-43C6-4436-A6B2-A12CF1B90340}" type="pres">
      <dgm:prSet presAssocID="{7A944761-1E8F-4126-8275-69168988A3DC}" presName="srcNode" presStyleLbl="node1" presStyleIdx="0" presStyleCnt="3"/>
      <dgm:spPr/>
    </dgm:pt>
    <dgm:pt modelId="{9079AD3F-8956-4BF5-8B52-9E57458F7308}" type="pres">
      <dgm:prSet presAssocID="{7A944761-1E8F-4126-8275-69168988A3DC}" presName="conn" presStyleLbl="parChTrans1D2" presStyleIdx="0" presStyleCnt="1"/>
      <dgm:spPr/>
    </dgm:pt>
    <dgm:pt modelId="{A40F7194-7352-4F1B-84F8-CA3A468328E2}" type="pres">
      <dgm:prSet presAssocID="{7A944761-1E8F-4126-8275-69168988A3DC}" presName="extraNode" presStyleLbl="node1" presStyleIdx="0" presStyleCnt="3"/>
      <dgm:spPr/>
    </dgm:pt>
    <dgm:pt modelId="{F26C4790-16EB-40D4-A85F-91D4097DCD24}" type="pres">
      <dgm:prSet presAssocID="{7A944761-1E8F-4126-8275-69168988A3DC}" presName="dstNode" presStyleLbl="node1" presStyleIdx="0" presStyleCnt="3"/>
      <dgm:spPr/>
    </dgm:pt>
    <dgm:pt modelId="{FE250721-AE5C-4C97-AF7C-2A5B9C5F92C2}" type="pres">
      <dgm:prSet presAssocID="{F0E5A12F-812C-4C32-A1FD-8A72F2147B45}" presName="text_1" presStyleLbl="node1" presStyleIdx="0" presStyleCnt="3">
        <dgm:presLayoutVars>
          <dgm:bulletEnabled val="1"/>
        </dgm:presLayoutVars>
      </dgm:prSet>
      <dgm:spPr/>
    </dgm:pt>
    <dgm:pt modelId="{2EF1F979-A70A-4F91-B10F-B27EB15C0B48}" type="pres">
      <dgm:prSet presAssocID="{F0E5A12F-812C-4C32-A1FD-8A72F2147B45}" presName="accent_1" presStyleCnt="0"/>
      <dgm:spPr/>
    </dgm:pt>
    <dgm:pt modelId="{FDEBD306-C829-4444-B34A-E136CFC10AD0}" type="pres">
      <dgm:prSet presAssocID="{F0E5A12F-812C-4C32-A1FD-8A72F2147B45}" presName="accentRepeatNode" presStyleLbl="solidFgAcc1" presStyleIdx="0" presStyleCnt="3"/>
      <dgm:spPr/>
    </dgm:pt>
    <dgm:pt modelId="{7B467DD5-98EE-4FD9-BC32-AE5A8403890C}" type="pres">
      <dgm:prSet presAssocID="{E6456378-20D7-46B8-8411-55DADC9C3DA6}" presName="text_2" presStyleLbl="node1" presStyleIdx="1" presStyleCnt="3">
        <dgm:presLayoutVars>
          <dgm:bulletEnabled val="1"/>
        </dgm:presLayoutVars>
      </dgm:prSet>
      <dgm:spPr/>
    </dgm:pt>
    <dgm:pt modelId="{D88A3A46-9505-4345-8719-00AADA13B58D}" type="pres">
      <dgm:prSet presAssocID="{E6456378-20D7-46B8-8411-55DADC9C3DA6}" presName="accent_2" presStyleCnt="0"/>
      <dgm:spPr/>
    </dgm:pt>
    <dgm:pt modelId="{36D117DC-6313-4D9A-9825-83F6B6DBF3C3}" type="pres">
      <dgm:prSet presAssocID="{E6456378-20D7-46B8-8411-55DADC9C3DA6}" presName="accentRepeatNode" presStyleLbl="solidFgAcc1" presStyleIdx="1" presStyleCnt="3"/>
      <dgm:spPr/>
    </dgm:pt>
    <dgm:pt modelId="{6EC11B4B-527F-49E6-A89A-5AA01B42E97F}" type="pres">
      <dgm:prSet presAssocID="{28962C49-F382-41BA-93F9-45853AD0929F}" presName="text_3" presStyleLbl="node1" presStyleIdx="2" presStyleCnt="3">
        <dgm:presLayoutVars>
          <dgm:bulletEnabled val="1"/>
        </dgm:presLayoutVars>
      </dgm:prSet>
      <dgm:spPr/>
    </dgm:pt>
    <dgm:pt modelId="{D4F7E419-7853-4889-9D7F-B01B710F1C00}" type="pres">
      <dgm:prSet presAssocID="{28962C49-F382-41BA-93F9-45853AD0929F}" presName="accent_3" presStyleCnt="0"/>
      <dgm:spPr/>
    </dgm:pt>
    <dgm:pt modelId="{F14004DC-5C03-4332-9755-D07ED6A1A6F7}" type="pres">
      <dgm:prSet presAssocID="{28962C49-F382-41BA-93F9-45853AD0929F}" presName="accentRepeatNode" presStyleLbl="solidFgAcc1" presStyleIdx="2" presStyleCnt="3"/>
      <dgm:spPr/>
    </dgm:pt>
  </dgm:ptLst>
  <dgm:cxnLst>
    <dgm:cxn modelId="{5220BB11-BB2D-42E4-9C0F-8F8ED07D00E4}" type="presOf" srcId="{7A944761-1E8F-4126-8275-69168988A3DC}" destId="{8C308625-CBBB-4745-A6CF-8AF45CF1034C}" srcOrd="0" destOrd="0" presId="urn:microsoft.com/office/officeart/2008/layout/VerticalCurvedList"/>
    <dgm:cxn modelId="{6C664618-73BB-429B-A0EA-D69EA7125498}" srcId="{7A944761-1E8F-4126-8275-69168988A3DC}" destId="{E6456378-20D7-46B8-8411-55DADC9C3DA6}" srcOrd="1" destOrd="0" parTransId="{1ADE2A0B-7506-4A85-9EBE-3C1ABC3F0E0A}" sibTransId="{1D40DC72-0B54-4969-B2C5-1B45D7ECBE79}"/>
    <dgm:cxn modelId="{E917E536-C193-4B96-817C-C149C8F47ED6}" srcId="{7A944761-1E8F-4126-8275-69168988A3DC}" destId="{28962C49-F382-41BA-93F9-45853AD0929F}" srcOrd="2" destOrd="0" parTransId="{3830F0B1-FAFD-4A3B-8A50-56DDF16E3977}" sibTransId="{81DB71AF-A0ED-45B2-9899-FD4039515E46}"/>
    <dgm:cxn modelId="{1A04C241-5C22-4480-AB34-0C12D3001955}" type="presOf" srcId="{F0E5A12F-812C-4C32-A1FD-8A72F2147B45}" destId="{FE250721-AE5C-4C97-AF7C-2A5B9C5F92C2}" srcOrd="0" destOrd="0" presId="urn:microsoft.com/office/officeart/2008/layout/VerticalCurvedList"/>
    <dgm:cxn modelId="{A649206F-22C9-4E6C-96B2-D3DAC2B2A549}" type="presOf" srcId="{28962C49-F382-41BA-93F9-45853AD0929F}" destId="{6EC11B4B-527F-49E6-A89A-5AA01B42E97F}" srcOrd="0" destOrd="0" presId="urn:microsoft.com/office/officeart/2008/layout/VerticalCurvedList"/>
    <dgm:cxn modelId="{FF6B91A7-BCCB-4B0C-81E9-A66C228E2EDE}" type="presOf" srcId="{E6456378-20D7-46B8-8411-55DADC9C3DA6}" destId="{7B467DD5-98EE-4FD9-BC32-AE5A8403890C}" srcOrd="0" destOrd="0" presId="urn:microsoft.com/office/officeart/2008/layout/VerticalCurvedList"/>
    <dgm:cxn modelId="{AD789FC3-DA8B-450B-B71A-9DC7864FA413}" type="presOf" srcId="{B907DE9D-A4A4-48F5-A4E5-3722AA04179E}" destId="{9079AD3F-8956-4BF5-8B52-9E57458F7308}" srcOrd="0" destOrd="0" presId="urn:microsoft.com/office/officeart/2008/layout/VerticalCurvedList"/>
    <dgm:cxn modelId="{012104D7-FB9E-41A3-95AA-0AF10418C9FD}" srcId="{7A944761-1E8F-4126-8275-69168988A3DC}" destId="{F0E5A12F-812C-4C32-A1FD-8A72F2147B45}" srcOrd="0" destOrd="0" parTransId="{2E0BEBCF-348B-4743-A919-C4E6FF9FCB15}" sibTransId="{B907DE9D-A4A4-48F5-A4E5-3722AA04179E}"/>
    <dgm:cxn modelId="{18AE7838-6A91-4E67-A4DB-1D866A7BF4B8}" type="presParOf" srcId="{8C308625-CBBB-4745-A6CF-8AF45CF1034C}" destId="{CF28DE57-D056-4FB4-8FF5-65A2E03CCC59}" srcOrd="0" destOrd="0" presId="urn:microsoft.com/office/officeart/2008/layout/VerticalCurvedList"/>
    <dgm:cxn modelId="{98CE9463-CD94-4A89-B751-02D68B1CDA73}" type="presParOf" srcId="{CF28DE57-D056-4FB4-8FF5-65A2E03CCC59}" destId="{9FEAECFE-6B93-4928-9D8B-8B130C39BF46}" srcOrd="0" destOrd="0" presId="urn:microsoft.com/office/officeart/2008/layout/VerticalCurvedList"/>
    <dgm:cxn modelId="{FDCD5163-191D-44D5-B085-27370E2B9820}" type="presParOf" srcId="{9FEAECFE-6B93-4928-9D8B-8B130C39BF46}" destId="{06C4FDD0-43C6-4436-A6B2-A12CF1B90340}" srcOrd="0" destOrd="0" presId="urn:microsoft.com/office/officeart/2008/layout/VerticalCurvedList"/>
    <dgm:cxn modelId="{6367912E-8892-448F-A0F4-C8DA78704B90}" type="presParOf" srcId="{9FEAECFE-6B93-4928-9D8B-8B130C39BF46}" destId="{9079AD3F-8956-4BF5-8B52-9E57458F7308}" srcOrd="1" destOrd="0" presId="urn:microsoft.com/office/officeart/2008/layout/VerticalCurvedList"/>
    <dgm:cxn modelId="{7470000D-868E-4F6A-AE93-768AAFC25E6B}" type="presParOf" srcId="{9FEAECFE-6B93-4928-9D8B-8B130C39BF46}" destId="{A40F7194-7352-4F1B-84F8-CA3A468328E2}" srcOrd="2" destOrd="0" presId="urn:microsoft.com/office/officeart/2008/layout/VerticalCurvedList"/>
    <dgm:cxn modelId="{07AC25CE-C352-450C-BD4A-12042824780F}" type="presParOf" srcId="{9FEAECFE-6B93-4928-9D8B-8B130C39BF46}" destId="{F26C4790-16EB-40D4-A85F-91D4097DCD24}" srcOrd="3" destOrd="0" presId="urn:microsoft.com/office/officeart/2008/layout/VerticalCurvedList"/>
    <dgm:cxn modelId="{B82827D4-ED76-47CF-8E09-FA4044D164AA}" type="presParOf" srcId="{CF28DE57-D056-4FB4-8FF5-65A2E03CCC59}" destId="{FE250721-AE5C-4C97-AF7C-2A5B9C5F92C2}" srcOrd="1" destOrd="0" presId="urn:microsoft.com/office/officeart/2008/layout/VerticalCurvedList"/>
    <dgm:cxn modelId="{88E343C5-7CF9-440E-821E-7C1A507633E0}" type="presParOf" srcId="{CF28DE57-D056-4FB4-8FF5-65A2E03CCC59}" destId="{2EF1F979-A70A-4F91-B10F-B27EB15C0B48}" srcOrd="2" destOrd="0" presId="urn:microsoft.com/office/officeart/2008/layout/VerticalCurvedList"/>
    <dgm:cxn modelId="{2A393C84-DE90-441C-98F9-E47D88350375}" type="presParOf" srcId="{2EF1F979-A70A-4F91-B10F-B27EB15C0B48}" destId="{FDEBD306-C829-4444-B34A-E136CFC10AD0}" srcOrd="0" destOrd="0" presId="urn:microsoft.com/office/officeart/2008/layout/VerticalCurvedList"/>
    <dgm:cxn modelId="{67668CFB-79CE-4A3B-93BE-2B42B9FE7797}" type="presParOf" srcId="{CF28DE57-D056-4FB4-8FF5-65A2E03CCC59}" destId="{7B467DD5-98EE-4FD9-BC32-AE5A8403890C}" srcOrd="3" destOrd="0" presId="urn:microsoft.com/office/officeart/2008/layout/VerticalCurvedList"/>
    <dgm:cxn modelId="{A49DF8DB-23AC-4312-81A9-130F5DD2675D}" type="presParOf" srcId="{CF28DE57-D056-4FB4-8FF5-65A2E03CCC59}" destId="{D88A3A46-9505-4345-8719-00AADA13B58D}" srcOrd="4" destOrd="0" presId="urn:microsoft.com/office/officeart/2008/layout/VerticalCurvedList"/>
    <dgm:cxn modelId="{2CEC6337-08BC-4B31-B0CB-A4D1A5BA472A}" type="presParOf" srcId="{D88A3A46-9505-4345-8719-00AADA13B58D}" destId="{36D117DC-6313-4D9A-9825-83F6B6DBF3C3}" srcOrd="0" destOrd="0" presId="urn:microsoft.com/office/officeart/2008/layout/VerticalCurvedList"/>
    <dgm:cxn modelId="{4AF541CD-65A4-4543-B6F6-4272569A0865}" type="presParOf" srcId="{CF28DE57-D056-4FB4-8FF5-65A2E03CCC59}" destId="{6EC11B4B-527F-49E6-A89A-5AA01B42E97F}" srcOrd="5" destOrd="0" presId="urn:microsoft.com/office/officeart/2008/layout/VerticalCurvedList"/>
    <dgm:cxn modelId="{D86769B6-87D0-4E27-B7C7-6F894763DE51}" type="presParOf" srcId="{CF28DE57-D056-4FB4-8FF5-65A2E03CCC59}" destId="{D4F7E419-7853-4889-9D7F-B01B710F1C00}" srcOrd="6" destOrd="0" presId="urn:microsoft.com/office/officeart/2008/layout/VerticalCurvedList"/>
    <dgm:cxn modelId="{A2B10F2E-FFB3-44C5-A82E-E4A15573BCE7}" type="presParOf" srcId="{D4F7E419-7853-4889-9D7F-B01B710F1C00}" destId="{F14004DC-5C03-4332-9755-D07ED6A1A6F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740C8-325A-4C25-8481-41AA9A0EBE28}">
      <dsp:nvSpPr>
        <dsp:cNvPr id="0" name=""/>
        <dsp:cNvSpPr/>
      </dsp:nvSpPr>
      <dsp:spPr>
        <a:xfrm>
          <a:off x="6809" y="0"/>
          <a:ext cx="1591847" cy="125993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5000" b="-15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AB0D0EC0-D4B6-4D5B-B983-627AF6BE55A1}">
      <dsp:nvSpPr>
        <dsp:cNvPr id="0" name=""/>
        <dsp:cNvSpPr/>
      </dsp:nvSpPr>
      <dsp:spPr>
        <a:xfrm>
          <a:off x="265947" y="755959"/>
          <a:ext cx="1591847" cy="125993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effectLst>
                <a:outerShdw blurRad="38100" dist="38100" dir="2700000" algn="tl">
                  <a:srgbClr val="000000">
                    <a:alpha val="43137"/>
                  </a:srgbClr>
                </a:outerShdw>
              </a:effectLst>
              <a:latin typeface="Arial Rounded MT Bold" panose="020F0704030504030204" pitchFamily="34" charset="0"/>
            </a:rPr>
            <a:t>Transaction</a:t>
          </a:r>
        </a:p>
        <a:p>
          <a:pPr marL="114300" lvl="1" indent="-114300" algn="l" defTabSz="577850">
            <a:lnSpc>
              <a:spcPct val="90000"/>
            </a:lnSpc>
            <a:spcBef>
              <a:spcPct val="0"/>
            </a:spcBef>
            <a:spcAft>
              <a:spcPct val="15000"/>
            </a:spcAft>
            <a:buChar char="•"/>
          </a:pPr>
          <a:r>
            <a:rPr lang="en-US" sz="1300" kern="1200" dirty="0"/>
            <a:t>A transaction is requested and authenticated.</a:t>
          </a:r>
        </a:p>
      </dsp:txBody>
      <dsp:txXfrm>
        <a:off x="302849" y="792861"/>
        <a:ext cx="1518043" cy="1186128"/>
      </dsp:txXfrm>
    </dsp:sp>
    <dsp:sp modelId="{BFFB9C00-028F-4EAA-AC4C-31FF749D7983}">
      <dsp:nvSpPr>
        <dsp:cNvPr id="0" name=""/>
        <dsp:cNvSpPr/>
      </dsp:nvSpPr>
      <dsp:spPr>
        <a:xfrm>
          <a:off x="1905281" y="438716"/>
          <a:ext cx="306624" cy="382498"/>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05281" y="515216"/>
        <a:ext cx="214637" cy="229498"/>
      </dsp:txXfrm>
    </dsp:sp>
    <dsp:sp modelId="{38368715-D382-4BF3-9A60-FC62460717A7}">
      <dsp:nvSpPr>
        <dsp:cNvPr id="0" name=""/>
        <dsp:cNvSpPr/>
      </dsp:nvSpPr>
      <dsp:spPr>
        <a:xfrm>
          <a:off x="2474727" y="0"/>
          <a:ext cx="1591847" cy="125993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5000" b="-15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76F58477-8629-4202-AEE8-4C533944F878}">
      <dsp:nvSpPr>
        <dsp:cNvPr id="0" name=""/>
        <dsp:cNvSpPr/>
      </dsp:nvSpPr>
      <dsp:spPr>
        <a:xfrm>
          <a:off x="2733865" y="755959"/>
          <a:ext cx="1591847" cy="1259932"/>
        </a:xfrm>
        <a:prstGeom prst="roundRect">
          <a:avLst>
            <a:gd name="adj" fmla="val 10000"/>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effectLst>
                <a:outerShdw blurRad="38100" dist="38100" dir="2700000" algn="tl">
                  <a:srgbClr val="000000">
                    <a:alpha val="43137"/>
                  </a:srgbClr>
                </a:outerShdw>
              </a:effectLst>
              <a:latin typeface="Arial Rounded MT Bold" panose="020F0704030504030204" pitchFamily="34" charset="0"/>
            </a:rPr>
            <a:t>Block</a:t>
          </a:r>
        </a:p>
        <a:p>
          <a:pPr marL="114300" lvl="1" indent="-114300" algn="l" defTabSz="577850">
            <a:lnSpc>
              <a:spcPct val="90000"/>
            </a:lnSpc>
            <a:spcBef>
              <a:spcPct val="0"/>
            </a:spcBef>
            <a:spcAft>
              <a:spcPct val="15000"/>
            </a:spcAft>
            <a:buChar char="•"/>
          </a:pPr>
          <a:r>
            <a:rPr lang="en-US" sz="1300" kern="1200" dirty="0"/>
            <a:t>A block representing the transaction is created.</a:t>
          </a:r>
        </a:p>
      </dsp:txBody>
      <dsp:txXfrm>
        <a:off x="2770767" y="792861"/>
        <a:ext cx="1518043" cy="1186128"/>
      </dsp:txXfrm>
    </dsp:sp>
    <dsp:sp modelId="{741E17C4-ABF5-45C9-9BA4-212EC44EBCCB}">
      <dsp:nvSpPr>
        <dsp:cNvPr id="0" name=""/>
        <dsp:cNvSpPr/>
      </dsp:nvSpPr>
      <dsp:spPr>
        <a:xfrm>
          <a:off x="4373200" y="438716"/>
          <a:ext cx="306624" cy="382498"/>
        </a:xfrm>
        <a:prstGeom prst="rightArrow">
          <a:avLst>
            <a:gd name="adj1" fmla="val 60000"/>
            <a:gd name="adj2" fmla="val 50000"/>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373200" y="515216"/>
        <a:ext cx="214637" cy="229498"/>
      </dsp:txXfrm>
    </dsp:sp>
    <dsp:sp modelId="{6AE42F74-9204-4B89-950C-802DD8E3229E}">
      <dsp:nvSpPr>
        <dsp:cNvPr id="0" name=""/>
        <dsp:cNvSpPr/>
      </dsp:nvSpPr>
      <dsp:spPr>
        <a:xfrm>
          <a:off x="4942646" y="0"/>
          <a:ext cx="1591847" cy="1259932"/>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5000" b="-15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998713FE-54BA-419D-BD28-E3413C13CD6F}">
      <dsp:nvSpPr>
        <dsp:cNvPr id="0" name=""/>
        <dsp:cNvSpPr/>
      </dsp:nvSpPr>
      <dsp:spPr>
        <a:xfrm>
          <a:off x="5201784" y="755959"/>
          <a:ext cx="1591847" cy="1259932"/>
        </a:xfrm>
        <a:prstGeom prst="roundRect">
          <a:avLst>
            <a:gd name="adj" fmla="val 1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effectLst>
                <a:outerShdw blurRad="38100" dist="38100" dir="2700000" algn="tl">
                  <a:srgbClr val="000000">
                    <a:alpha val="43137"/>
                  </a:srgbClr>
                </a:outerShdw>
              </a:effectLst>
              <a:latin typeface="Arial Rounded MT Bold" panose="020F0704030504030204" pitchFamily="34" charset="0"/>
            </a:rPr>
            <a:t>Verification</a:t>
          </a:r>
        </a:p>
        <a:p>
          <a:pPr marL="114300" lvl="1" indent="-114300" algn="l" defTabSz="577850">
            <a:lnSpc>
              <a:spcPct val="90000"/>
            </a:lnSpc>
            <a:spcBef>
              <a:spcPct val="0"/>
            </a:spcBef>
            <a:spcAft>
              <a:spcPct val="15000"/>
            </a:spcAft>
            <a:buChar char="•"/>
          </a:pPr>
          <a:r>
            <a:rPr lang="en-US" sz="1300" kern="1200" dirty="0"/>
            <a:t>Approved and valid from everyone in the network.</a:t>
          </a:r>
        </a:p>
      </dsp:txBody>
      <dsp:txXfrm>
        <a:off x="5238686" y="792861"/>
        <a:ext cx="1518043" cy="1186128"/>
      </dsp:txXfrm>
    </dsp:sp>
    <dsp:sp modelId="{B418804F-0910-407E-8CF2-E3B16583E89F}">
      <dsp:nvSpPr>
        <dsp:cNvPr id="0" name=""/>
        <dsp:cNvSpPr/>
      </dsp:nvSpPr>
      <dsp:spPr>
        <a:xfrm>
          <a:off x="6841119" y="438716"/>
          <a:ext cx="306624" cy="382498"/>
        </a:xfrm>
        <a:prstGeom prst="rightArrow">
          <a:avLst>
            <a:gd name="adj1" fmla="val 60000"/>
            <a:gd name="adj2" fmla="val 50000"/>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841119" y="515216"/>
        <a:ext cx="214637" cy="229498"/>
      </dsp:txXfrm>
    </dsp:sp>
    <dsp:sp modelId="{1139308A-937F-409F-8F71-D33EF47F4675}">
      <dsp:nvSpPr>
        <dsp:cNvPr id="0" name=""/>
        <dsp:cNvSpPr/>
      </dsp:nvSpPr>
      <dsp:spPr>
        <a:xfrm>
          <a:off x="7410565" y="0"/>
          <a:ext cx="1591847" cy="1259932"/>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15000" b="-15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622C1CCD-042A-4A50-8925-D8EA7433BD6C}">
      <dsp:nvSpPr>
        <dsp:cNvPr id="0" name=""/>
        <dsp:cNvSpPr/>
      </dsp:nvSpPr>
      <dsp:spPr>
        <a:xfrm>
          <a:off x="7669703" y="755959"/>
          <a:ext cx="1591847" cy="1259932"/>
        </a:xfrm>
        <a:prstGeom prst="roundRect">
          <a:avLst>
            <a:gd name="adj" fmla="val 10000"/>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effectLst>
                <a:outerShdw blurRad="38100" dist="38100" dir="2700000" algn="tl">
                  <a:srgbClr val="000000">
                    <a:alpha val="43137"/>
                  </a:srgbClr>
                </a:outerShdw>
              </a:effectLst>
              <a:latin typeface="Arial Rounded MT Bold" panose="020F0704030504030204" pitchFamily="34" charset="0"/>
            </a:rPr>
            <a:t>Hash</a:t>
          </a:r>
        </a:p>
        <a:p>
          <a:pPr marL="114300" lvl="1" indent="-114300" algn="l" defTabSz="577850">
            <a:lnSpc>
              <a:spcPct val="90000"/>
            </a:lnSpc>
            <a:spcBef>
              <a:spcPct val="0"/>
            </a:spcBef>
            <a:spcAft>
              <a:spcPct val="15000"/>
            </a:spcAft>
            <a:buChar char="•"/>
          </a:pPr>
          <a:r>
            <a:rPr lang="en-US" sz="1300" kern="1200" dirty="0"/>
            <a:t>The update is distributed across the network.</a:t>
          </a:r>
        </a:p>
      </dsp:txBody>
      <dsp:txXfrm>
        <a:off x="7706605" y="792861"/>
        <a:ext cx="1518043" cy="1186128"/>
      </dsp:txXfrm>
    </dsp:sp>
    <dsp:sp modelId="{B92EB464-FD1F-4176-B02A-8C876F84744A}">
      <dsp:nvSpPr>
        <dsp:cNvPr id="0" name=""/>
        <dsp:cNvSpPr/>
      </dsp:nvSpPr>
      <dsp:spPr>
        <a:xfrm>
          <a:off x="9309038" y="438716"/>
          <a:ext cx="306624" cy="382498"/>
        </a:xfrm>
        <a:prstGeom prst="rightArrow">
          <a:avLst>
            <a:gd name="adj1" fmla="val 60000"/>
            <a:gd name="adj2" fmla="val 5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309038" y="515216"/>
        <a:ext cx="214637" cy="229498"/>
      </dsp:txXfrm>
    </dsp:sp>
    <dsp:sp modelId="{D81E8BFB-E144-4426-930D-A50A22C0BB89}">
      <dsp:nvSpPr>
        <dsp:cNvPr id="0" name=""/>
        <dsp:cNvSpPr/>
      </dsp:nvSpPr>
      <dsp:spPr>
        <a:xfrm>
          <a:off x="9878484" y="0"/>
          <a:ext cx="1591847" cy="1259932"/>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15000" b="-15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0E6325CD-D122-43AE-8C66-01657061C2EF}">
      <dsp:nvSpPr>
        <dsp:cNvPr id="0" name=""/>
        <dsp:cNvSpPr/>
      </dsp:nvSpPr>
      <dsp:spPr>
        <a:xfrm>
          <a:off x="10137622" y="755959"/>
          <a:ext cx="1591847" cy="1259932"/>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effectLst>
                <a:outerShdw blurRad="38100" dist="38100" dir="2700000" algn="tl">
                  <a:srgbClr val="000000">
                    <a:alpha val="43137"/>
                  </a:srgbClr>
                </a:outerShdw>
              </a:effectLst>
              <a:latin typeface="Arial Rounded MT Bold" panose="020F0704030504030204" pitchFamily="34" charset="0"/>
            </a:rPr>
            <a:t>Execution</a:t>
          </a:r>
        </a:p>
        <a:p>
          <a:pPr marL="114300" lvl="1" indent="-114300" algn="l" defTabSz="577850">
            <a:lnSpc>
              <a:spcPct val="90000"/>
            </a:lnSpc>
            <a:spcBef>
              <a:spcPct val="0"/>
            </a:spcBef>
            <a:spcAft>
              <a:spcPct val="15000"/>
            </a:spcAft>
            <a:buChar char="•"/>
          </a:pPr>
          <a:r>
            <a:rPr lang="en-US" sz="1300" kern="1200" dirty="0"/>
            <a:t>Transaction is completed.</a:t>
          </a:r>
        </a:p>
      </dsp:txBody>
      <dsp:txXfrm>
        <a:off x="10174524" y="792861"/>
        <a:ext cx="1518043" cy="11861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7CE9C-F1A1-4001-A2B5-6D12BDA9744C}">
      <dsp:nvSpPr>
        <dsp:cNvPr id="0" name=""/>
        <dsp:cNvSpPr/>
      </dsp:nvSpPr>
      <dsp:spPr>
        <a:xfrm>
          <a:off x="80351" y="30426"/>
          <a:ext cx="11340000" cy="11708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1466850">
            <a:lnSpc>
              <a:spcPct val="90000"/>
            </a:lnSpc>
            <a:spcBef>
              <a:spcPct val="0"/>
            </a:spcBef>
            <a:spcAft>
              <a:spcPct val="35000"/>
            </a:spcAft>
            <a:buNone/>
          </a:pPr>
          <a:r>
            <a:rPr lang="en-US" sz="3300" kern="1200" dirty="0"/>
            <a:t>Layer 1: Cryptographic Algorithms and Consensus Protocols Layer</a:t>
          </a:r>
        </a:p>
        <a:p>
          <a:pPr marL="228600" lvl="1" indent="-228600" algn="l" defTabSz="1155700">
            <a:lnSpc>
              <a:spcPct val="90000"/>
            </a:lnSpc>
            <a:spcBef>
              <a:spcPct val="0"/>
            </a:spcBef>
            <a:spcAft>
              <a:spcPct val="15000"/>
            </a:spcAft>
            <a:buChar char="•"/>
          </a:pPr>
          <a:endParaRPr lang="en-US" sz="2600" kern="1200" dirty="0"/>
        </a:p>
      </dsp:txBody>
      <dsp:txXfrm>
        <a:off x="80351" y="30426"/>
        <a:ext cx="11340000" cy="1170812"/>
      </dsp:txXfrm>
    </dsp:sp>
    <dsp:sp modelId="{D81E85C6-0030-42A4-AFC2-C255A63EB6FC}">
      <dsp:nvSpPr>
        <dsp:cNvPr id="0" name=""/>
        <dsp:cNvSpPr/>
      </dsp:nvSpPr>
      <dsp:spPr>
        <a:xfrm>
          <a:off x="2332160" y="1231787"/>
          <a:ext cx="6836381" cy="11708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1466850">
            <a:lnSpc>
              <a:spcPct val="90000"/>
            </a:lnSpc>
            <a:spcBef>
              <a:spcPct val="0"/>
            </a:spcBef>
            <a:spcAft>
              <a:spcPct val="35000"/>
            </a:spcAft>
            <a:buNone/>
          </a:pPr>
          <a:r>
            <a:rPr lang="en-US" sz="3300" kern="1200" dirty="0"/>
            <a:t>Layer 2: Decentralized Operation Layer</a:t>
          </a:r>
        </a:p>
        <a:p>
          <a:pPr marL="228600" lvl="1" indent="-228600" algn="l" defTabSz="1155700">
            <a:lnSpc>
              <a:spcPct val="90000"/>
            </a:lnSpc>
            <a:spcBef>
              <a:spcPct val="0"/>
            </a:spcBef>
            <a:spcAft>
              <a:spcPct val="15000"/>
            </a:spcAft>
            <a:buChar char="•"/>
          </a:pPr>
          <a:endParaRPr lang="en-US" sz="2600" kern="1200" dirty="0"/>
        </a:p>
      </dsp:txBody>
      <dsp:txXfrm>
        <a:off x="2332160" y="1231787"/>
        <a:ext cx="6836381" cy="1170812"/>
      </dsp:txXfrm>
    </dsp:sp>
    <dsp:sp modelId="{3AF0D3BC-FE9E-4551-9808-09F2B8D9364C}">
      <dsp:nvSpPr>
        <dsp:cNvPr id="0" name=""/>
        <dsp:cNvSpPr/>
      </dsp:nvSpPr>
      <dsp:spPr>
        <a:xfrm>
          <a:off x="1430351" y="2461141"/>
          <a:ext cx="8640000" cy="1170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1466850">
            <a:lnSpc>
              <a:spcPct val="90000"/>
            </a:lnSpc>
            <a:spcBef>
              <a:spcPct val="0"/>
            </a:spcBef>
            <a:spcAft>
              <a:spcPct val="35000"/>
            </a:spcAft>
            <a:buNone/>
          </a:pPr>
          <a:r>
            <a:rPr lang="en-US" sz="3300" kern="1200" dirty="0"/>
            <a:t>Layer 3: Decentralized Computing Platforms Layer</a:t>
          </a:r>
        </a:p>
        <a:p>
          <a:pPr marL="228600" lvl="1" indent="-228600" algn="l" defTabSz="1155700">
            <a:lnSpc>
              <a:spcPct val="90000"/>
            </a:lnSpc>
            <a:spcBef>
              <a:spcPct val="0"/>
            </a:spcBef>
            <a:spcAft>
              <a:spcPct val="15000"/>
            </a:spcAft>
            <a:buChar char="•"/>
          </a:pPr>
          <a:r>
            <a:rPr lang="en-US" sz="2600" kern="1200" dirty="0"/>
            <a:t> </a:t>
          </a:r>
        </a:p>
      </dsp:txBody>
      <dsp:txXfrm>
        <a:off x="1430351" y="2461141"/>
        <a:ext cx="8640000" cy="1170812"/>
      </dsp:txXfrm>
    </dsp:sp>
    <dsp:sp modelId="{1E875C63-E9D9-441C-BDA8-56F31FED86A9}">
      <dsp:nvSpPr>
        <dsp:cNvPr id="0" name=""/>
        <dsp:cNvSpPr/>
      </dsp:nvSpPr>
      <dsp:spPr>
        <a:xfrm>
          <a:off x="3455351" y="3690494"/>
          <a:ext cx="4590000" cy="11708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1466850">
            <a:lnSpc>
              <a:spcPct val="90000"/>
            </a:lnSpc>
            <a:spcBef>
              <a:spcPct val="0"/>
            </a:spcBef>
            <a:spcAft>
              <a:spcPct val="35000"/>
            </a:spcAft>
            <a:buNone/>
          </a:pPr>
          <a:r>
            <a:rPr lang="en-US" sz="3300" kern="1200" dirty="0"/>
            <a:t>Layer 4: Application Layer</a:t>
          </a:r>
        </a:p>
        <a:p>
          <a:pPr marL="228600" lvl="1" indent="-228600" algn="l" defTabSz="1155700">
            <a:lnSpc>
              <a:spcPct val="90000"/>
            </a:lnSpc>
            <a:spcBef>
              <a:spcPct val="0"/>
            </a:spcBef>
            <a:spcAft>
              <a:spcPct val="15000"/>
            </a:spcAft>
            <a:buChar char="•"/>
          </a:pPr>
          <a:endParaRPr lang="en-US" sz="2600" kern="1200" dirty="0"/>
        </a:p>
      </dsp:txBody>
      <dsp:txXfrm>
        <a:off x="3455351" y="3690494"/>
        <a:ext cx="4590000" cy="11708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9A08F-80E9-4985-9272-7107594CFFD5}">
      <dsp:nvSpPr>
        <dsp:cNvPr id="0" name=""/>
        <dsp:cNvSpPr/>
      </dsp:nvSpPr>
      <dsp:spPr>
        <a:xfrm>
          <a:off x="0" y="406175"/>
          <a:ext cx="2991228"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Distributed Database</a:t>
          </a:r>
        </a:p>
      </dsp:txBody>
      <dsp:txXfrm>
        <a:off x="0" y="406175"/>
        <a:ext cx="2991228" cy="396000"/>
      </dsp:txXfrm>
    </dsp:sp>
    <dsp:sp modelId="{BFB77AAE-CD79-4870-887B-33AD849A4AC3}">
      <dsp:nvSpPr>
        <dsp:cNvPr id="0" name=""/>
        <dsp:cNvSpPr/>
      </dsp:nvSpPr>
      <dsp:spPr>
        <a:xfrm>
          <a:off x="2991228" y="84425"/>
          <a:ext cx="598245" cy="10395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5C7E14-CED9-4F64-8ECF-BFDCDE84D029}">
      <dsp:nvSpPr>
        <dsp:cNvPr id="0" name=""/>
        <dsp:cNvSpPr/>
      </dsp:nvSpPr>
      <dsp:spPr>
        <a:xfrm>
          <a:off x="3828772" y="84425"/>
          <a:ext cx="8136142" cy="10395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This principle of a decentralized network is the driving ideology for cryptocurrencies</a:t>
          </a:r>
          <a:r>
            <a:rPr lang="en-US" sz="2000" b="1" kern="1200"/>
            <a:t>. </a:t>
          </a:r>
          <a:endParaRPr lang="en-US" sz="2000" b="1" kern="1200" dirty="0"/>
        </a:p>
        <a:p>
          <a:pPr marL="228600" lvl="1" indent="-228600" algn="just" defTabSz="889000">
            <a:lnSpc>
              <a:spcPct val="90000"/>
            </a:lnSpc>
            <a:spcBef>
              <a:spcPct val="0"/>
            </a:spcBef>
            <a:spcAft>
              <a:spcPct val="15000"/>
            </a:spcAft>
            <a:buChar char="•"/>
          </a:pPr>
          <a:r>
            <a:rPr lang="en-US" sz="2000" kern="1200" dirty="0"/>
            <a:t> </a:t>
          </a:r>
        </a:p>
      </dsp:txBody>
      <dsp:txXfrm>
        <a:off x="3828772" y="84425"/>
        <a:ext cx="8136142" cy="1039500"/>
      </dsp:txXfrm>
    </dsp:sp>
    <dsp:sp modelId="{3B3FEF25-BEBC-472B-B980-0EC6005D4911}">
      <dsp:nvSpPr>
        <dsp:cNvPr id="0" name=""/>
        <dsp:cNvSpPr/>
      </dsp:nvSpPr>
      <dsp:spPr>
        <a:xfrm>
          <a:off x="0" y="1517675"/>
          <a:ext cx="2991228"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Peer-to-Peer Network</a:t>
          </a:r>
        </a:p>
      </dsp:txBody>
      <dsp:txXfrm>
        <a:off x="0" y="1517675"/>
        <a:ext cx="2991228" cy="396000"/>
      </dsp:txXfrm>
    </dsp:sp>
    <dsp:sp modelId="{3A8B2C7B-A164-4266-A219-FA89A861EADE}">
      <dsp:nvSpPr>
        <dsp:cNvPr id="0" name=""/>
        <dsp:cNvSpPr/>
      </dsp:nvSpPr>
      <dsp:spPr>
        <a:xfrm>
          <a:off x="2991228" y="1195925"/>
          <a:ext cx="598245" cy="10395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F6ABD1-38F1-4BD5-AB0F-DA944C2B7893}">
      <dsp:nvSpPr>
        <dsp:cNvPr id="0" name=""/>
        <dsp:cNvSpPr/>
      </dsp:nvSpPr>
      <dsp:spPr>
        <a:xfrm>
          <a:off x="3828772" y="1195925"/>
          <a:ext cx="8136142" cy="1039500"/>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a:t>P2P network divides the entire workload among the participants who get equal privileges.  </a:t>
          </a:r>
          <a:endParaRPr lang="en-US" sz="2000" b="1" kern="1200" dirty="0"/>
        </a:p>
        <a:p>
          <a:pPr marL="228600" lvl="1" indent="-228600" algn="just" defTabSz="889000">
            <a:lnSpc>
              <a:spcPct val="90000"/>
            </a:lnSpc>
            <a:spcBef>
              <a:spcPct val="0"/>
            </a:spcBef>
            <a:spcAft>
              <a:spcPct val="15000"/>
            </a:spcAft>
            <a:buChar char="•"/>
          </a:pPr>
          <a:endParaRPr lang="en-US" sz="2000" kern="1200" dirty="0">
            <a:solidFill>
              <a:schemeClr val="tx1"/>
            </a:solidFill>
          </a:endParaRPr>
        </a:p>
      </dsp:txBody>
      <dsp:txXfrm>
        <a:off x="3828772" y="1195925"/>
        <a:ext cx="8136142" cy="1039500"/>
      </dsp:txXfrm>
    </dsp:sp>
    <dsp:sp modelId="{E5C4A1D4-1484-4B5C-8F77-BC5A643479F8}">
      <dsp:nvSpPr>
        <dsp:cNvPr id="0" name=""/>
        <dsp:cNvSpPr/>
      </dsp:nvSpPr>
      <dsp:spPr>
        <a:xfrm>
          <a:off x="0" y="2629175"/>
          <a:ext cx="2991228"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Computational Logic</a:t>
          </a:r>
        </a:p>
      </dsp:txBody>
      <dsp:txXfrm>
        <a:off x="0" y="2629175"/>
        <a:ext cx="2991228" cy="396000"/>
      </dsp:txXfrm>
    </dsp:sp>
    <dsp:sp modelId="{4409CD98-BB91-4076-90CA-E027DF396E1F}">
      <dsp:nvSpPr>
        <dsp:cNvPr id="0" name=""/>
        <dsp:cNvSpPr/>
      </dsp:nvSpPr>
      <dsp:spPr>
        <a:xfrm>
          <a:off x="2991228" y="2307425"/>
          <a:ext cx="598245" cy="10395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651E5D-2A93-4059-A304-951DD2612ACA}">
      <dsp:nvSpPr>
        <dsp:cNvPr id="0" name=""/>
        <dsp:cNvSpPr/>
      </dsp:nvSpPr>
      <dsp:spPr>
        <a:xfrm>
          <a:off x="3828772" y="2307425"/>
          <a:ext cx="8136142" cy="10395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a:t>The digital transaction in a blockchain are often guided by computational logic.</a:t>
          </a:r>
          <a:endParaRPr lang="en-US" sz="2000" b="1" kern="1200" dirty="0"/>
        </a:p>
        <a:p>
          <a:pPr marL="228600" lvl="1" indent="-228600" algn="just" defTabSz="889000">
            <a:lnSpc>
              <a:spcPct val="90000"/>
            </a:lnSpc>
            <a:spcBef>
              <a:spcPct val="0"/>
            </a:spcBef>
            <a:spcAft>
              <a:spcPct val="15000"/>
            </a:spcAft>
            <a:buChar char="•"/>
          </a:pPr>
          <a:endParaRPr lang="en-US" sz="2000" kern="1200" dirty="0">
            <a:solidFill>
              <a:schemeClr val="tx1"/>
            </a:solidFill>
          </a:endParaRPr>
        </a:p>
      </dsp:txBody>
      <dsp:txXfrm>
        <a:off x="3828772" y="2307425"/>
        <a:ext cx="8136142" cy="1039500"/>
      </dsp:txXfrm>
    </dsp:sp>
    <dsp:sp modelId="{7893F589-17FF-46B7-943B-4808F8381249}">
      <dsp:nvSpPr>
        <dsp:cNvPr id="0" name=""/>
        <dsp:cNvSpPr/>
      </dsp:nvSpPr>
      <dsp:spPr>
        <a:xfrm>
          <a:off x="0" y="3740675"/>
          <a:ext cx="2994152"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Consensus Protocol</a:t>
          </a:r>
        </a:p>
      </dsp:txBody>
      <dsp:txXfrm>
        <a:off x="0" y="3740675"/>
        <a:ext cx="2994152" cy="396000"/>
      </dsp:txXfrm>
    </dsp:sp>
    <dsp:sp modelId="{06A29ADE-1D44-44D9-B999-0DF58FE2614F}">
      <dsp:nvSpPr>
        <dsp:cNvPr id="0" name=""/>
        <dsp:cNvSpPr/>
      </dsp:nvSpPr>
      <dsp:spPr>
        <a:xfrm>
          <a:off x="2994152" y="3418925"/>
          <a:ext cx="598830" cy="10395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1F6E7-83B3-464A-BEE9-234EFAE7922F}">
      <dsp:nvSpPr>
        <dsp:cNvPr id="0" name=""/>
        <dsp:cNvSpPr/>
      </dsp:nvSpPr>
      <dsp:spPr>
        <a:xfrm>
          <a:off x="3832515" y="3418925"/>
          <a:ext cx="8144095" cy="1039500"/>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a:t>A common protocol guides the validation of blocks every time the node adds them.</a:t>
          </a:r>
          <a:endParaRPr lang="en-US" sz="2000" b="1" kern="1200" dirty="0"/>
        </a:p>
        <a:p>
          <a:pPr marL="228600" lvl="1" indent="-228600" algn="just" defTabSz="889000">
            <a:lnSpc>
              <a:spcPct val="90000"/>
            </a:lnSpc>
            <a:spcBef>
              <a:spcPct val="0"/>
            </a:spcBef>
            <a:spcAft>
              <a:spcPct val="15000"/>
            </a:spcAft>
            <a:buChar char="•"/>
          </a:pPr>
          <a:endParaRPr lang="en-US" sz="2000" kern="1200" dirty="0">
            <a:solidFill>
              <a:schemeClr val="tx1"/>
            </a:solidFill>
          </a:endParaRPr>
        </a:p>
      </dsp:txBody>
      <dsp:txXfrm>
        <a:off x="3832515" y="3418925"/>
        <a:ext cx="8144095" cy="1039500"/>
      </dsp:txXfrm>
    </dsp:sp>
    <dsp:sp modelId="{0D41FA40-B87F-4B76-8635-8753AB16C20A}">
      <dsp:nvSpPr>
        <dsp:cNvPr id="0" name=""/>
        <dsp:cNvSpPr/>
      </dsp:nvSpPr>
      <dsp:spPr>
        <a:xfrm>
          <a:off x="0" y="4852175"/>
          <a:ext cx="2991228"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Immutable Ledger</a:t>
          </a:r>
        </a:p>
      </dsp:txBody>
      <dsp:txXfrm>
        <a:off x="0" y="4852175"/>
        <a:ext cx="2991228" cy="396000"/>
      </dsp:txXfrm>
    </dsp:sp>
    <dsp:sp modelId="{E2D547F3-B0F9-48DB-A926-F9C10EA596E9}">
      <dsp:nvSpPr>
        <dsp:cNvPr id="0" name=""/>
        <dsp:cNvSpPr/>
      </dsp:nvSpPr>
      <dsp:spPr>
        <a:xfrm>
          <a:off x="2991228" y="4530425"/>
          <a:ext cx="598245" cy="10395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5E58B9-6782-4BAF-B605-18FFCA1753A2}">
      <dsp:nvSpPr>
        <dsp:cNvPr id="0" name=""/>
        <dsp:cNvSpPr/>
      </dsp:nvSpPr>
      <dsp:spPr>
        <a:xfrm>
          <a:off x="3828772" y="4530425"/>
          <a:ext cx="8136142" cy="10395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a:t>Once a transaction is entered into database, it is impossible to change the records. </a:t>
          </a:r>
          <a:endParaRPr lang="en-US" sz="2000" b="1" kern="1200" dirty="0"/>
        </a:p>
        <a:p>
          <a:pPr marL="228600" lvl="1" indent="-228600" algn="just" defTabSz="889000">
            <a:lnSpc>
              <a:spcPct val="90000"/>
            </a:lnSpc>
            <a:spcBef>
              <a:spcPct val="0"/>
            </a:spcBef>
            <a:spcAft>
              <a:spcPct val="15000"/>
            </a:spcAft>
            <a:buChar char="•"/>
          </a:pPr>
          <a:endParaRPr lang="en-US" sz="2000" kern="1200" dirty="0">
            <a:solidFill>
              <a:schemeClr val="tx1"/>
            </a:solidFill>
          </a:endParaRPr>
        </a:p>
      </dsp:txBody>
      <dsp:txXfrm>
        <a:off x="3828772" y="4530425"/>
        <a:ext cx="8136142" cy="1039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119231"/>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506794"/>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295694"/>
          <a:ext cx="2981250" cy="110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solidFill>
                <a:schemeClr val="tx2">
                  <a:lumMod val="25000"/>
                </a:schemeClr>
              </a:solidFill>
              <a:effectLst/>
              <a:latin typeface="Arial Rounded MT Bold" panose="020F0704030504030204" pitchFamily="34" charset="0"/>
            </a:rPr>
            <a:t>Decentralization</a:t>
          </a:r>
        </a:p>
        <a:p>
          <a:pPr marL="0" lvl="0" indent="0" algn="ctr" defTabSz="800100">
            <a:lnSpc>
              <a:spcPct val="100000"/>
            </a:lnSpc>
            <a:spcBef>
              <a:spcPct val="0"/>
            </a:spcBef>
            <a:spcAft>
              <a:spcPct val="35000"/>
            </a:spcAft>
            <a:buNone/>
            <a:defRPr cap="all"/>
          </a:pPr>
          <a:r>
            <a:rPr lang="en-US" sz="1200" kern="1200" dirty="0">
              <a:solidFill>
                <a:schemeClr val="tx2">
                  <a:lumMod val="25000"/>
                </a:schemeClr>
              </a:solidFill>
              <a:effectLst/>
              <a:latin typeface="+mj-lt"/>
            </a:rPr>
            <a:t>Makes customers active elements of the system, though requires significant coordination</a:t>
          </a:r>
        </a:p>
      </dsp:txBody>
      <dsp:txXfrm>
        <a:off x="35606" y="2295694"/>
        <a:ext cx="2981250" cy="1102148"/>
      </dsp:txXfrm>
    </dsp:sp>
    <dsp:sp modelId="{BCD8CDD9-0C56-4401-ADB1-8B48DAB2C96F}">
      <dsp:nvSpPr>
        <dsp:cNvPr id="0" name=""/>
        <dsp:cNvSpPr/>
      </dsp:nvSpPr>
      <dsp:spPr>
        <a:xfrm>
          <a:off x="4119918" y="119231"/>
          <a:ext cx="1818562" cy="1818562"/>
        </a:xfrm>
        <a:prstGeom prst="ellipse">
          <a:avLst/>
        </a:prstGeom>
        <a:solidFill>
          <a:srgbClr val="0033CC"/>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506794"/>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45968" y="2291495"/>
          <a:ext cx="2981250" cy="110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solidFill>
                <a:schemeClr val="tx2">
                  <a:lumMod val="25000"/>
                </a:schemeClr>
              </a:solidFill>
              <a:effectLst>
                <a:outerShdw blurRad="38100" dist="38100" dir="2700000" algn="tl">
                  <a:srgbClr val="000000">
                    <a:alpha val="43137"/>
                  </a:srgbClr>
                </a:outerShdw>
              </a:effectLst>
              <a:latin typeface="Arial Rounded MT Bold" panose="020F0704030504030204" pitchFamily="34" charset="0"/>
            </a:rPr>
            <a:t>Scalability</a:t>
          </a:r>
        </a:p>
        <a:p>
          <a:pPr marL="0" lvl="0" indent="0" algn="ctr" defTabSz="800100">
            <a:lnSpc>
              <a:spcPct val="100000"/>
            </a:lnSpc>
            <a:spcBef>
              <a:spcPct val="0"/>
            </a:spcBef>
            <a:spcAft>
              <a:spcPct val="35000"/>
            </a:spcAft>
            <a:buNone/>
            <a:defRPr cap="all"/>
          </a:pPr>
          <a:r>
            <a:rPr lang="en-US" sz="1200" kern="1200" dirty="0">
              <a:solidFill>
                <a:schemeClr val="tx2">
                  <a:lumMod val="25000"/>
                </a:schemeClr>
              </a:solidFill>
              <a:effectLst/>
              <a:latin typeface="+mj-lt"/>
            </a:rPr>
            <a:t>ability of the platform to support increasing load of transactions, as well as increasing the number of nodes in the network </a:t>
          </a:r>
        </a:p>
      </dsp:txBody>
      <dsp:txXfrm>
        <a:off x="3545968" y="2291495"/>
        <a:ext cx="2981250" cy="1102148"/>
      </dsp:txXfrm>
    </dsp:sp>
    <dsp:sp modelId="{FF93E135-77D6-48A0-8871-9BC93D705D06}">
      <dsp:nvSpPr>
        <dsp:cNvPr id="0" name=""/>
        <dsp:cNvSpPr/>
      </dsp:nvSpPr>
      <dsp:spPr>
        <a:xfrm>
          <a:off x="7622887" y="119231"/>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506794"/>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77139" y="2306671"/>
          <a:ext cx="2981250" cy="110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solidFill>
                <a:schemeClr val="tx2">
                  <a:lumMod val="25000"/>
                </a:schemeClr>
              </a:solidFill>
              <a:effectLst>
                <a:outerShdw blurRad="38100" dist="38100" dir="2700000" algn="tl">
                  <a:srgbClr val="000000">
                    <a:alpha val="43137"/>
                  </a:srgbClr>
                </a:outerShdw>
              </a:effectLst>
              <a:latin typeface="Arial Rounded MT Bold" panose="020F0704030504030204" pitchFamily="34" charset="0"/>
            </a:rPr>
            <a:t>Security</a:t>
          </a:r>
        </a:p>
        <a:p>
          <a:pPr marL="0" lvl="0" indent="0" algn="ctr" defTabSz="800100">
            <a:lnSpc>
              <a:spcPct val="100000"/>
            </a:lnSpc>
            <a:spcBef>
              <a:spcPct val="0"/>
            </a:spcBef>
            <a:spcAft>
              <a:spcPct val="35000"/>
            </a:spcAft>
            <a:buNone/>
            <a:defRPr cap="all"/>
          </a:pPr>
          <a:r>
            <a:rPr lang="en-US" sz="1200" kern="1200" dirty="0">
              <a:solidFill>
                <a:schemeClr val="tx2">
                  <a:lumMod val="25000"/>
                </a:schemeClr>
              </a:solidFill>
              <a:effectLst/>
              <a:latin typeface="+mj-lt"/>
            </a:rPr>
            <a:t>Access to reliable and affordable sources of energy</a:t>
          </a:r>
        </a:p>
      </dsp:txBody>
      <dsp:txXfrm>
        <a:off x="7077139" y="2306671"/>
        <a:ext cx="2981250" cy="11021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63B73-1210-4980-8A90-0F3DAB25C515}">
      <dsp:nvSpPr>
        <dsp:cNvPr id="0" name=""/>
        <dsp:cNvSpPr/>
      </dsp:nvSpPr>
      <dsp:spPr>
        <a:xfrm>
          <a:off x="-6347914" y="-970998"/>
          <a:ext cx="7555940" cy="7555940"/>
        </a:xfrm>
        <a:prstGeom prst="blockArc">
          <a:avLst>
            <a:gd name="adj1" fmla="val 18900000"/>
            <a:gd name="adj2" fmla="val 2700000"/>
            <a:gd name="adj3" fmla="val 286"/>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F160D9-611F-4906-98BC-6C5549E29EDB}">
      <dsp:nvSpPr>
        <dsp:cNvPr id="0" name=""/>
        <dsp:cNvSpPr/>
      </dsp:nvSpPr>
      <dsp:spPr>
        <a:xfrm>
          <a:off x="527762" y="350759"/>
          <a:ext cx="10598636" cy="7019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7187"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Peer-to-Peer Trading</a:t>
          </a:r>
        </a:p>
      </dsp:txBody>
      <dsp:txXfrm>
        <a:off x="527762" y="350759"/>
        <a:ext cx="10598636" cy="701967"/>
      </dsp:txXfrm>
    </dsp:sp>
    <dsp:sp modelId="{4CCA71EB-439A-4C2E-A86A-088FC9DCAD2E}">
      <dsp:nvSpPr>
        <dsp:cNvPr id="0" name=""/>
        <dsp:cNvSpPr/>
      </dsp:nvSpPr>
      <dsp:spPr>
        <a:xfrm>
          <a:off x="89032" y="263013"/>
          <a:ext cx="877459" cy="877459"/>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AD4D73-7A31-43CB-8417-E4E0BA87B3A9}">
      <dsp:nvSpPr>
        <dsp:cNvPr id="0" name=""/>
        <dsp:cNvSpPr/>
      </dsp:nvSpPr>
      <dsp:spPr>
        <a:xfrm>
          <a:off x="1030771" y="1403373"/>
          <a:ext cx="10095626" cy="701967"/>
        </a:xfrm>
        <a:prstGeom prst="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7187"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EV Charging and Sharing</a:t>
          </a:r>
        </a:p>
      </dsp:txBody>
      <dsp:txXfrm>
        <a:off x="1030771" y="1403373"/>
        <a:ext cx="10095626" cy="701967"/>
      </dsp:txXfrm>
    </dsp:sp>
    <dsp:sp modelId="{7411B5F3-4E4B-4F11-83FE-9285F08F3B34}">
      <dsp:nvSpPr>
        <dsp:cNvPr id="0" name=""/>
        <dsp:cNvSpPr/>
      </dsp:nvSpPr>
      <dsp:spPr>
        <a:xfrm>
          <a:off x="592042" y="1315627"/>
          <a:ext cx="877459" cy="877459"/>
        </a:xfrm>
        <a:prstGeom prst="ellipse">
          <a:avLst/>
        </a:prstGeom>
        <a:solidFill>
          <a:schemeClr val="lt1">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2036C-5B12-4260-A6DA-FF324D77920E}">
      <dsp:nvSpPr>
        <dsp:cNvPr id="0" name=""/>
        <dsp:cNvSpPr/>
      </dsp:nvSpPr>
      <dsp:spPr>
        <a:xfrm>
          <a:off x="1185155" y="2455988"/>
          <a:ext cx="9941243" cy="701967"/>
        </a:xfrm>
        <a:prstGeom prst="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7187"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Decentralized Wholesale Trading</a:t>
          </a:r>
        </a:p>
      </dsp:txBody>
      <dsp:txXfrm>
        <a:off x="1185155" y="2455988"/>
        <a:ext cx="9941243" cy="701967"/>
      </dsp:txXfrm>
    </dsp:sp>
    <dsp:sp modelId="{2AAC1C2B-DBAF-40C6-8FE0-6D1BB19D0946}">
      <dsp:nvSpPr>
        <dsp:cNvPr id="0" name=""/>
        <dsp:cNvSpPr/>
      </dsp:nvSpPr>
      <dsp:spPr>
        <a:xfrm>
          <a:off x="746425" y="2368242"/>
          <a:ext cx="877459" cy="877459"/>
        </a:xfrm>
        <a:prstGeom prst="ellipse">
          <a:avLst/>
        </a:prstGeom>
        <a:solidFill>
          <a:schemeClr val="lt1">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ABAE89-4C18-44B9-8693-597FA546184C}">
      <dsp:nvSpPr>
        <dsp:cNvPr id="0" name=""/>
        <dsp:cNvSpPr/>
      </dsp:nvSpPr>
      <dsp:spPr>
        <a:xfrm>
          <a:off x="1030771" y="3525667"/>
          <a:ext cx="10095626" cy="701967"/>
        </a:xfrm>
        <a:prstGeom prst="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7187"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Smart Meters and Smart Contracts</a:t>
          </a:r>
        </a:p>
      </dsp:txBody>
      <dsp:txXfrm>
        <a:off x="1030771" y="3525667"/>
        <a:ext cx="10095626" cy="701967"/>
      </dsp:txXfrm>
    </dsp:sp>
    <dsp:sp modelId="{ACCF5449-2A3E-4B37-8F0F-A0EEC312BECE}">
      <dsp:nvSpPr>
        <dsp:cNvPr id="0" name=""/>
        <dsp:cNvSpPr/>
      </dsp:nvSpPr>
      <dsp:spPr>
        <a:xfrm>
          <a:off x="592042" y="3420856"/>
          <a:ext cx="877459" cy="877459"/>
        </a:xfrm>
        <a:prstGeom prst="ellipse">
          <a:avLst/>
        </a:prstGeom>
        <a:solidFill>
          <a:schemeClr val="lt1">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B7EB36-3A14-41CC-87D0-AF0CEAE1532D}">
      <dsp:nvSpPr>
        <dsp:cNvPr id="0" name=""/>
        <dsp:cNvSpPr/>
      </dsp:nvSpPr>
      <dsp:spPr>
        <a:xfrm>
          <a:off x="527762" y="4561217"/>
          <a:ext cx="10598636" cy="701967"/>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7187"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Renewable Energy Production</a:t>
          </a:r>
        </a:p>
      </dsp:txBody>
      <dsp:txXfrm>
        <a:off x="527762" y="4561217"/>
        <a:ext cx="10598636" cy="701967"/>
      </dsp:txXfrm>
    </dsp:sp>
    <dsp:sp modelId="{7DB890ED-A507-4306-9E85-510EE550A353}">
      <dsp:nvSpPr>
        <dsp:cNvPr id="0" name=""/>
        <dsp:cNvSpPr/>
      </dsp:nvSpPr>
      <dsp:spPr>
        <a:xfrm>
          <a:off x="89032" y="4473471"/>
          <a:ext cx="877459" cy="877459"/>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9AD3F-8956-4BF5-8B52-9E57458F7308}">
      <dsp:nvSpPr>
        <dsp:cNvPr id="0" name=""/>
        <dsp:cNvSpPr/>
      </dsp:nvSpPr>
      <dsp:spPr>
        <a:xfrm>
          <a:off x="-6125176" y="-937410"/>
          <a:ext cx="7293488" cy="7293488"/>
        </a:xfrm>
        <a:prstGeom prst="blockArc">
          <a:avLst>
            <a:gd name="adj1" fmla="val 18900000"/>
            <a:gd name="adj2" fmla="val 2700000"/>
            <a:gd name="adj3" fmla="val 296"/>
          </a:avLst>
        </a:pr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250721-AE5C-4C97-AF7C-2A5B9C5F92C2}">
      <dsp:nvSpPr>
        <dsp:cNvPr id="0" name=""/>
        <dsp:cNvSpPr/>
      </dsp:nvSpPr>
      <dsp:spPr>
        <a:xfrm>
          <a:off x="752110" y="541866"/>
          <a:ext cx="7301111" cy="108373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Move away from the proof-of work validation method</a:t>
          </a:r>
        </a:p>
      </dsp:txBody>
      <dsp:txXfrm>
        <a:off x="752110" y="541866"/>
        <a:ext cx="7301111" cy="1083733"/>
      </dsp:txXfrm>
    </dsp:sp>
    <dsp:sp modelId="{FDEBD306-C829-4444-B34A-E136CFC10AD0}">
      <dsp:nvSpPr>
        <dsp:cNvPr id="0" name=""/>
        <dsp:cNvSpPr/>
      </dsp:nvSpPr>
      <dsp:spPr>
        <a:xfrm>
          <a:off x="74777" y="406400"/>
          <a:ext cx="1354666" cy="1354666"/>
        </a:xfrm>
        <a:prstGeom prst="ellipse">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467DD5-98EE-4FD9-BC32-AE5A8403890C}">
      <dsp:nvSpPr>
        <dsp:cNvPr id="0" name=""/>
        <dsp:cNvSpPr/>
      </dsp:nvSpPr>
      <dsp:spPr>
        <a:xfrm>
          <a:off x="1146048" y="2167466"/>
          <a:ext cx="6907174" cy="1083733"/>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Use of Blockchain to spur energy-efficient transportation methods</a:t>
          </a:r>
        </a:p>
      </dsp:txBody>
      <dsp:txXfrm>
        <a:off x="1146048" y="2167466"/>
        <a:ext cx="6907174" cy="1083733"/>
      </dsp:txXfrm>
    </dsp:sp>
    <dsp:sp modelId="{36D117DC-6313-4D9A-9825-83F6B6DBF3C3}">
      <dsp:nvSpPr>
        <dsp:cNvPr id="0" name=""/>
        <dsp:cNvSpPr/>
      </dsp:nvSpPr>
      <dsp:spPr>
        <a:xfrm>
          <a:off x="468714" y="2032000"/>
          <a:ext cx="1354666" cy="1354666"/>
        </a:xfrm>
        <a:prstGeom prst="ellipse">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C11B4B-527F-49E6-A89A-5AA01B42E97F}">
      <dsp:nvSpPr>
        <dsp:cNvPr id="0" name=""/>
        <dsp:cNvSpPr/>
      </dsp:nvSpPr>
      <dsp:spPr>
        <a:xfrm>
          <a:off x="752110" y="3793066"/>
          <a:ext cx="7301111" cy="1083733"/>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Build more energy-efficient blockchains</a:t>
          </a:r>
        </a:p>
      </dsp:txBody>
      <dsp:txXfrm>
        <a:off x="752110" y="3793066"/>
        <a:ext cx="7301111" cy="1083733"/>
      </dsp:txXfrm>
    </dsp:sp>
    <dsp:sp modelId="{F14004DC-5C03-4332-9755-D07ED6A1A6F7}">
      <dsp:nvSpPr>
        <dsp:cNvPr id="0" name=""/>
        <dsp:cNvSpPr/>
      </dsp:nvSpPr>
      <dsp:spPr>
        <a:xfrm>
          <a:off x="74777" y="3657600"/>
          <a:ext cx="1354666" cy="1354666"/>
        </a:xfrm>
        <a:prstGeom prst="ellipse">
          <a:avLst/>
        </a:prstGeom>
        <a:solidFill>
          <a:schemeClr val="lt1">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7B4330-0022-4B41-B7A8-A31DA976B000}" type="datetimeFigureOut">
              <a:rPr lang="en-US" smtClean="0"/>
              <a:t>7/14/2022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CEDC9-98E2-4162-9784-E8CB2CC46133}" type="slidenum">
              <a:rPr lang="en-US" smtClean="0"/>
              <a:t>‹#›</a:t>
            </a:fld>
            <a:endParaRPr lang="en-US"/>
          </a:p>
        </p:txBody>
      </p:sp>
    </p:spTree>
    <p:extLst>
      <p:ext uri="{BB962C8B-B14F-4D97-AF65-F5344CB8AC3E}">
        <p14:creationId xmlns:p14="http://schemas.microsoft.com/office/powerpoint/2010/main" val="3271028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3052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03202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64354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259005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92164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00957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7600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9106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0E66-9F08-04BF-26E5-AEED5AE942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2BC0F9-3182-80B0-12A2-0536BF596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71C579-B39E-DD7E-FDE7-A35E1F9CB91E}"/>
              </a:ext>
            </a:extLst>
          </p:cNvPr>
          <p:cNvSpPr>
            <a:spLocks noGrp="1"/>
          </p:cNvSpPr>
          <p:nvPr>
            <p:ph type="dt" sz="half" idx="10"/>
          </p:nvPr>
        </p:nvSpPr>
        <p:spPr/>
        <p:txBody>
          <a:bodyPr/>
          <a:lstStyle/>
          <a:p>
            <a:fld id="{9184DA70-C731-4C70-880D-CCD4705E623C}" type="datetime1">
              <a:rPr lang="en-US" smtClean="0"/>
              <a:t>7/14/2022</a:t>
            </a:fld>
            <a:endParaRPr lang="en-US" dirty="0"/>
          </a:p>
        </p:txBody>
      </p:sp>
      <p:sp>
        <p:nvSpPr>
          <p:cNvPr id="5" name="Footer Placeholder 4">
            <a:extLst>
              <a:ext uri="{FF2B5EF4-FFF2-40B4-BE49-F238E27FC236}">
                <a16:creationId xmlns:a16="http://schemas.microsoft.com/office/drawing/2014/main" id="{8212B152-08F8-954A-3704-1B69EFEA34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0F53F3-5227-9B9E-008B-D532DB89F13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5681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9E16-79A7-522E-DBB0-87C3B5F3AC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E8733-AD6A-F3FD-A23D-4F1BD4366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3C078A-DA0E-10F0-EB5B-2FB9CD5460EC}"/>
              </a:ext>
            </a:extLst>
          </p:cNvPr>
          <p:cNvSpPr>
            <a:spLocks noGrp="1"/>
          </p:cNvSpPr>
          <p:nvPr>
            <p:ph type="dt" sz="half" idx="10"/>
          </p:nvPr>
        </p:nvSpPr>
        <p:spPr/>
        <p:txBody>
          <a:bodyPr/>
          <a:lstStyle/>
          <a:p>
            <a:fld id="{4BE1D723-8F53-4F53-90B0-1982A396982E}" type="datetime1">
              <a:rPr lang="en-US" smtClean="0"/>
              <a:t>7/14/2022</a:t>
            </a:fld>
            <a:endParaRPr lang="en-US" dirty="0"/>
          </a:p>
        </p:txBody>
      </p:sp>
      <p:sp>
        <p:nvSpPr>
          <p:cNvPr id="5" name="Footer Placeholder 4">
            <a:extLst>
              <a:ext uri="{FF2B5EF4-FFF2-40B4-BE49-F238E27FC236}">
                <a16:creationId xmlns:a16="http://schemas.microsoft.com/office/drawing/2014/main" id="{F695CFA0-7FAF-376E-EBA6-1FB0B149E5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77A990-2069-69A4-4453-B3FE8B024ED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2325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2699-3758-8888-6456-64057EDFA2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9E37DD-8C2A-382E-CD4C-74BA4686EA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51DEC-4232-1B2B-065C-A7281F822615}"/>
              </a:ext>
            </a:extLst>
          </p:cNvPr>
          <p:cNvSpPr>
            <a:spLocks noGrp="1"/>
          </p:cNvSpPr>
          <p:nvPr>
            <p:ph type="dt" sz="half" idx="10"/>
          </p:nvPr>
        </p:nvSpPr>
        <p:spPr/>
        <p:txBody>
          <a:bodyPr/>
          <a:lstStyle/>
          <a:p>
            <a:fld id="{97669AF7-7BEB-44E4-9852-375E34362B5B}" type="datetime1">
              <a:rPr lang="en-US" smtClean="0"/>
              <a:t>7/14/2022</a:t>
            </a:fld>
            <a:endParaRPr lang="en-US" dirty="0"/>
          </a:p>
        </p:txBody>
      </p:sp>
      <p:sp>
        <p:nvSpPr>
          <p:cNvPr id="5" name="Footer Placeholder 4">
            <a:extLst>
              <a:ext uri="{FF2B5EF4-FFF2-40B4-BE49-F238E27FC236}">
                <a16:creationId xmlns:a16="http://schemas.microsoft.com/office/drawing/2014/main" id="{10EF16B0-4EA4-2369-91DA-E66E28C918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F82D980-8438-96ED-FBC0-AF50E33504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126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423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61A9-15E8-4064-F759-688B9A2758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78B88-1D02-E365-4545-D72BBEBBF5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CEBD96-6885-0927-050A-3590AF14E3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CF809-1BA2-17DA-E27A-AF061FA2E0A6}"/>
              </a:ext>
            </a:extLst>
          </p:cNvPr>
          <p:cNvSpPr>
            <a:spLocks noGrp="1"/>
          </p:cNvSpPr>
          <p:nvPr>
            <p:ph type="dt" sz="half" idx="10"/>
          </p:nvPr>
        </p:nvSpPr>
        <p:spPr/>
        <p:txBody>
          <a:bodyPr/>
          <a:lstStyle/>
          <a:p>
            <a:fld id="{BAAAC38D-0552-4C82-B593-E6124DFADBE2}" type="datetime1">
              <a:rPr lang="en-US" smtClean="0"/>
              <a:t>7/14/2022</a:t>
            </a:fld>
            <a:endParaRPr lang="en-US" dirty="0"/>
          </a:p>
        </p:txBody>
      </p:sp>
      <p:sp>
        <p:nvSpPr>
          <p:cNvPr id="6" name="Footer Placeholder 5">
            <a:extLst>
              <a:ext uri="{FF2B5EF4-FFF2-40B4-BE49-F238E27FC236}">
                <a16:creationId xmlns:a16="http://schemas.microsoft.com/office/drawing/2014/main" id="{F7852323-2A5A-B297-43B2-8148F48CDA7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9D4D3A-A56F-AC61-7317-F98FEA748A7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7844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FD64-5817-262B-70B7-CF9B2FEB8A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B1A908-EBC0-35D5-208F-290164B3D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4613FC-85EF-6A35-1782-DF2A737062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8032AF-58C4-39A8-D7CC-10DDD475F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9CDD62-1F22-660D-DE2A-9C2998B2CC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14C9A4-94D4-FAEB-91D0-989CCF1BC7F6}"/>
              </a:ext>
            </a:extLst>
          </p:cNvPr>
          <p:cNvSpPr>
            <a:spLocks noGrp="1"/>
          </p:cNvSpPr>
          <p:nvPr>
            <p:ph type="dt" sz="half" idx="10"/>
          </p:nvPr>
        </p:nvSpPr>
        <p:spPr/>
        <p:txBody>
          <a:bodyPr/>
          <a:lstStyle/>
          <a:p>
            <a:fld id="{D9DF0F1C-5577-4ACB-BB62-DF8F3C494C7E}" type="datetime1">
              <a:rPr lang="en-US" smtClean="0"/>
              <a:t>7/14/2022</a:t>
            </a:fld>
            <a:endParaRPr lang="en-US" dirty="0"/>
          </a:p>
        </p:txBody>
      </p:sp>
      <p:sp>
        <p:nvSpPr>
          <p:cNvPr id="8" name="Footer Placeholder 7">
            <a:extLst>
              <a:ext uri="{FF2B5EF4-FFF2-40B4-BE49-F238E27FC236}">
                <a16:creationId xmlns:a16="http://schemas.microsoft.com/office/drawing/2014/main" id="{9F926563-C85A-448B-7EA1-82C0C3FCF0C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CA6B163-C13C-DDCC-34C1-97BE5FA769B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61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6125-1CF1-69C8-6C88-00027AD49E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FBE0F5-8063-0AEB-28DE-3BAC47435345}"/>
              </a:ext>
            </a:extLst>
          </p:cNvPr>
          <p:cNvSpPr>
            <a:spLocks noGrp="1"/>
          </p:cNvSpPr>
          <p:nvPr>
            <p:ph type="dt" sz="half" idx="10"/>
          </p:nvPr>
        </p:nvSpPr>
        <p:spPr/>
        <p:txBody>
          <a:bodyPr/>
          <a:lstStyle/>
          <a:p>
            <a:fld id="{1775B394-D9F9-4F0C-B15D-605F45CB9E9F}" type="datetime1">
              <a:rPr lang="en-US" smtClean="0"/>
              <a:t>7/14/2022</a:t>
            </a:fld>
            <a:endParaRPr lang="en-US" dirty="0"/>
          </a:p>
        </p:txBody>
      </p:sp>
      <p:sp>
        <p:nvSpPr>
          <p:cNvPr id="4" name="Footer Placeholder 3">
            <a:extLst>
              <a:ext uri="{FF2B5EF4-FFF2-40B4-BE49-F238E27FC236}">
                <a16:creationId xmlns:a16="http://schemas.microsoft.com/office/drawing/2014/main" id="{6E32E0D4-C99D-75AB-21E3-1EB1773D5F4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01E3EBE-9506-37FF-B277-EC528F837DF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4035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D6575A-DBDE-7A5B-09B3-14CD80EBF54C}"/>
              </a:ext>
            </a:extLst>
          </p:cNvPr>
          <p:cNvSpPr>
            <a:spLocks noGrp="1"/>
          </p:cNvSpPr>
          <p:nvPr>
            <p:ph type="dt" sz="half" idx="10"/>
          </p:nvPr>
        </p:nvSpPr>
        <p:spPr/>
        <p:txBody>
          <a:bodyPr/>
          <a:lstStyle/>
          <a:p>
            <a:fld id="{39667345-2558-425A-8533-9BFDBCE15005}" type="datetime1">
              <a:rPr lang="en-US" smtClean="0"/>
              <a:t>7/14/2022</a:t>
            </a:fld>
            <a:endParaRPr lang="en-US" dirty="0"/>
          </a:p>
        </p:txBody>
      </p:sp>
      <p:sp>
        <p:nvSpPr>
          <p:cNvPr id="3" name="Footer Placeholder 2">
            <a:extLst>
              <a:ext uri="{FF2B5EF4-FFF2-40B4-BE49-F238E27FC236}">
                <a16:creationId xmlns:a16="http://schemas.microsoft.com/office/drawing/2014/main" id="{3087CBD8-A0DC-AC13-0F9C-B5F1E36A489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8CC6FD5-2CE0-32DC-0AFF-4027DABE426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9654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F60A-B1C7-1634-D3B4-8D3242A92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75651B-E2AE-4942-E7F3-BDC2F9188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B40D7B-6FE2-7639-6D86-5F0A8A374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8DAAE-1BA1-090B-A04F-784559AA59E7}"/>
              </a:ext>
            </a:extLst>
          </p:cNvPr>
          <p:cNvSpPr>
            <a:spLocks noGrp="1"/>
          </p:cNvSpPr>
          <p:nvPr>
            <p:ph type="dt" sz="half" idx="10"/>
          </p:nvPr>
        </p:nvSpPr>
        <p:spPr/>
        <p:txBody>
          <a:bodyPr/>
          <a:lstStyle/>
          <a:p>
            <a:fld id="{92BEA474-078D-4E9B-9B14-09A87B19DC46}" type="datetime1">
              <a:rPr lang="en-US" smtClean="0"/>
              <a:t>7/14/2022</a:t>
            </a:fld>
            <a:endParaRPr lang="en-US" dirty="0"/>
          </a:p>
        </p:txBody>
      </p:sp>
      <p:sp>
        <p:nvSpPr>
          <p:cNvPr id="6" name="Footer Placeholder 5">
            <a:extLst>
              <a:ext uri="{FF2B5EF4-FFF2-40B4-BE49-F238E27FC236}">
                <a16:creationId xmlns:a16="http://schemas.microsoft.com/office/drawing/2014/main" id="{D82DF7B1-1484-7AD0-2782-FB969E34A1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D954DD-56D8-F13A-059C-DCC855586C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134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462C5-D9D1-BBB3-9EF9-D0A7DAB0F1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31333-6798-CAFA-DBB8-B19FB801DF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0EAB0C-93BC-69DF-4590-D1BC3D36E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34C2B5-BE2D-B2A2-3A3E-128481E8165F}"/>
              </a:ext>
            </a:extLst>
          </p:cNvPr>
          <p:cNvSpPr>
            <a:spLocks noGrp="1"/>
          </p:cNvSpPr>
          <p:nvPr>
            <p:ph type="dt" sz="half" idx="10"/>
          </p:nvPr>
        </p:nvSpPr>
        <p:spPr/>
        <p:txBody>
          <a:bodyPr/>
          <a:lstStyle/>
          <a:p>
            <a:fld id="{4907D986-8816-4272-A432-0437A28A9828}" type="datetime1">
              <a:rPr lang="en-US" smtClean="0"/>
              <a:t>7/14/2022</a:t>
            </a:fld>
            <a:endParaRPr lang="en-US" dirty="0"/>
          </a:p>
        </p:txBody>
      </p:sp>
      <p:sp>
        <p:nvSpPr>
          <p:cNvPr id="6" name="Footer Placeholder 5">
            <a:extLst>
              <a:ext uri="{FF2B5EF4-FFF2-40B4-BE49-F238E27FC236}">
                <a16:creationId xmlns:a16="http://schemas.microsoft.com/office/drawing/2014/main" id="{C58593C6-681A-7A26-21E4-E9C054503F06}"/>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1AA2B9FD-27C4-67E1-3283-CF51AA32E63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1289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C755F-3A99-8ADA-73D1-A4E3FCAC3F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91820-E151-FD66-57D9-82A45EC732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FA7B35-450C-BFD6-3739-77BAC0F72C5C}"/>
              </a:ext>
            </a:extLst>
          </p:cNvPr>
          <p:cNvSpPr>
            <a:spLocks noGrp="1"/>
          </p:cNvSpPr>
          <p:nvPr>
            <p:ph type="dt" sz="half" idx="10"/>
          </p:nvPr>
        </p:nvSpPr>
        <p:spPr/>
        <p:txBody>
          <a:bodyPr/>
          <a:lstStyle/>
          <a:p>
            <a:fld id="{B612A279-0833-481D-8C56-F67FD0AC6C50}" type="datetime1">
              <a:rPr lang="en-US" smtClean="0"/>
              <a:t>7/14/2022</a:t>
            </a:fld>
            <a:endParaRPr lang="en-US" dirty="0"/>
          </a:p>
        </p:txBody>
      </p:sp>
      <p:sp>
        <p:nvSpPr>
          <p:cNvPr id="5" name="Footer Placeholder 4">
            <a:extLst>
              <a:ext uri="{FF2B5EF4-FFF2-40B4-BE49-F238E27FC236}">
                <a16:creationId xmlns:a16="http://schemas.microsoft.com/office/drawing/2014/main" id="{66375EF6-A7A0-25FF-23A3-BEBFEDE955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B7C380-661E-908C-BD6C-8F86D393C59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458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4995EF-71B6-A097-ED76-9903877E00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3483D4-4D22-3FC9-459B-DD72C17B59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2438A-AF7B-8B64-B200-E4F78205CDC2}"/>
              </a:ext>
            </a:extLst>
          </p:cNvPr>
          <p:cNvSpPr>
            <a:spLocks noGrp="1"/>
          </p:cNvSpPr>
          <p:nvPr>
            <p:ph type="dt" sz="half" idx="10"/>
          </p:nvPr>
        </p:nvSpPr>
        <p:spPr/>
        <p:txBody>
          <a:bodyPr/>
          <a:lstStyle/>
          <a:p>
            <a:fld id="{6587DA83-5663-4C9C-B9AA-0B40A3DAFF81}" type="datetime1">
              <a:rPr lang="en-US" smtClean="0"/>
              <a:t>7/14/2022</a:t>
            </a:fld>
            <a:endParaRPr lang="en-US" dirty="0"/>
          </a:p>
        </p:txBody>
      </p:sp>
      <p:sp>
        <p:nvSpPr>
          <p:cNvPr id="5" name="Footer Placeholder 4">
            <a:extLst>
              <a:ext uri="{FF2B5EF4-FFF2-40B4-BE49-F238E27FC236}">
                <a16:creationId xmlns:a16="http://schemas.microsoft.com/office/drawing/2014/main" id="{6EF749E5-9554-0611-A6DB-00B2E815E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916BBF-AC92-5B8F-06D2-74C1DABF94B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7763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8D6D-35BA-2140-8EBD-9922B9DB4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B95A92-17FB-8A8F-80C4-0BA37C0C7A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9407E0-E44A-C84E-D50E-00A06BD73A28}"/>
              </a:ext>
            </a:extLst>
          </p:cNvPr>
          <p:cNvSpPr>
            <a:spLocks noGrp="1"/>
          </p:cNvSpPr>
          <p:nvPr>
            <p:ph type="dt" sz="half" idx="10"/>
          </p:nvPr>
        </p:nvSpPr>
        <p:spPr/>
        <p:txBody>
          <a:bodyPr/>
          <a:lstStyle/>
          <a:p>
            <a:fld id="{9184DA70-C731-4C70-880D-CCD4705E623C}" type="datetime1">
              <a:rPr lang="en-US" smtClean="0"/>
              <a:t>7/14/2022</a:t>
            </a:fld>
            <a:endParaRPr lang="en-US" dirty="0"/>
          </a:p>
        </p:txBody>
      </p:sp>
      <p:sp>
        <p:nvSpPr>
          <p:cNvPr id="5" name="Footer Placeholder 4">
            <a:extLst>
              <a:ext uri="{FF2B5EF4-FFF2-40B4-BE49-F238E27FC236}">
                <a16:creationId xmlns:a16="http://schemas.microsoft.com/office/drawing/2014/main" id="{73E1FC40-4E00-EF61-DA02-276C1BDFF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A942CA-8243-55BC-71D4-2D6E50C41B8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5327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F87D6-760A-F8AB-48FC-124E7FD60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9A002-979D-876A-BA85-955C38320D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5BC6F-6254-24B4-FA91-41AE2F3A2188}"/>
              </a:ext>
            </a:extLst>
          </p:cNvPr>
          <p:cNvSpPr>
            <a:spLocks noGrp="1"/>
          </p:cNvSpPr>
          <p:nvPr>
            <p:ph type="dt" sz="half" idx="10"/>
          </p:nvPr>
        </p:nvSpPr>
        <p:spPr/>
        <p:txBody>
          <a:bodyPr/>
          <a:lstStyle/>
          <a:p>
            <a:fld id="{4BE1D723-8F53-4F53-90B0-1982A396982E}" type="datetime1">
              <a:rPr lang="en-US" smtClean="0"/>
              <a:t>7/14/2022</a:t>
            </a:fld>
            <a:endParaRPr lang="en-US" dirty="0"/>
          </a:p>
        </p:txBody>
      </p:sp>
      <p:sp>
        <p:nvSpPr>
          <p:cNvPr id="5" name="Footer Placeholder 4">
            <a:extLst>
              <a:ext uri="{FF2B5EF4-FFF2-40B4-BE49-F238E27FC236}">
                <a16:creationId xmlns:a16="http://schemas.microsoft.com/office/drawing/2014/main" id="{600827F0-12E8-A352-220F-727F925F9C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2AA482-B59A-AE87-4904-4D6BE30280F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52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97770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2DD0-D20B-C520-8F08-9A4BBA91CF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CEE73A-91A8-AA74-85D6-97DC6A01AA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28F398-1F2F-AEF3-3D8D-8406744EA718}"/>
              </a:ext>
            </a:extLst>
          </p:cNvPr>
          <p:cNvSpPr>
            <a:spLocks noGrp="1"/>
          </p:cNvSpPr>
          <p:nvPr>
            <p:ph type="dt" sz="half" idx="10"/>
          </p:nvPr>
        </p:nvSpPr>
        <p:spPr/>
        <p:txBody>
          <a:bodyPr/>
          <a:lstStyle/>
          <a:p>
            <a:fld id="{97669AF7-7BEB-44E4-9852-375E34362B5B}" type="datetime1">
              <a:rPr lang="en-US" smtClean="0"/>
              <a:t>7/14/2022</a:t>
            </a:fld>
            <a:endParaRPr lang="en-US" dirty="0"/>
          </a:p>
        </p:txBody>
      </p:sp>
      <p:sp>
        <p:nvSpPr>
          <p:cNvPr id="5" name="Footer Placeholder 4">
            <a:extLst>
              <a:ext uri="{FF2B5EF4-FFF2-40B4-BE49-F238E27FC236}">
                <a16:creationId xmlns:a16="http://schemas.microsoft.com/office/drawing/2014/main" id="{7C55C5C9-1AD1-B39F-F820-68EA17E562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FD1B0A-9583-8E28-DE99-C1000594057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91836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7C8F-63A8-C080-96D1-88C0CB9A6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93490D-FECF-9E5C-39A2-C11480A160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09820E-2B30-150D-1830-413A269E5F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4B7326-74AB-61BB-4027-8FBE3E9A9959}"/>
              </a:ext>
            </a:extLst>
          </p:cNvPr>
          <p:cNvSpPr>
            <a:spLocks noGrp="1"/>
          </p:cNvSpPr>
          <p:nvPr>
            <p:ph type="dt" sz="half" idx="10"/>
          </p:nvPr>
        </p:nvSpPr>
        <p:spPr/>
        <p:txBody>
          <a:bodyPr/>
          <a:lstStyle/>
          <a:p>
            <a:fld id="{BAAAC38D-0552-4C82-B593-E6124DFADBE2}" type="datetime1">
              <a:rPr lang="en-US" smtClean="0"/>
              <a:t>7/14/2022</a:t>
            </a:fld>
            <a:endParaRPr lang="en-US" dirty="0"/>
          </a:p>
        </p:txBody>
      </p:sp>
      <p:sp>
        <p:nvSpPr>
          <p:cNvPr id="6" name="Footer Placeholder 5">
            <a:extLst>
              <a:ext uri="{FF2B5EF4-FFF2-40B4-BE49-F238E27FC236}">
                <a16:creationId xmlns:a16="http://schemas.microsoft.com/office/drawing/2014/main" id="{4484283E-D354-4EBE-7385-C37953692E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A64DB5-0983-9ED1-8FBC-0AD438209E3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7642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4911-75FC-9342-8180-D7EFF9D39D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FC6CE8-BC4F-FD6A-FE28-85C1AE2DF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328D93-22DB-4E5C-5D12-62FDEB6796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907543-93C7-4FCC-9342-0039A85DC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83E025-A272-181A-641F-3046186BA9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740218-592C-7763-4154-1AB52F01AC2B}"/>
              </a:ext>
            </a:extLst>
          </p:cNvPr>
          <p:cNvSpPr>
            <a:spLocks noGrp="1"/>
          </p:cNvSpPr>
          <p:nvPr>
            <p:ph type="dt" sz="half" idx="10"/>
          </p:nvPr>
        </p:nvSpPr>
        <p:spPr/>
        <p:txBody>
          <a:bodyPr/>
          <a:lstStyle/>
          <a:p>
            <a:fld id="{D9DF0F1C-5577-4ACB-BB62-DF8F3C494C7E}" type="datetime1">
              <a:rPr lang="en-US" smtClean="0"/>
              <a:t>7/14/2022</a:t>
            </a:fld>
            <a:endParaRPr lang="en-US" dirty="0"/>
          </a:p>
        </p:txBody>
      </p:sp>
      <p:sp>
        <p:nvSpPr>
          <p:cNvPr id="8" name="Footer Placeholder 7">
            <a:extLst>
              <a:ext uri="{FF2B5EF4-FFF2-40B4-BE49-F238E27FC236}">
                <a16:creationId xmlns:a16="http://schemas.microsoft.com/office/drawing/2014/main" id="{46D6A596-F1E6-E4DD-5466-FBB5AAB35A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F840FF4-EECA-E5AE-6197-5BB801F2437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25252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DE90-786A-F9C6-E2B1-5B468183E8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1D3108-E470-FC7E-A33B-BEC738D217F1}"/>
              </a:ext>
            </a:extLst>
          </p:cNvPr>
          <p:cNvSpPr>
            <a:spLocks noGrp="1"/>
          </p:cNvSpPr>
          <p:nvPr>
            <p:ph type="dt" sz="half" idx="10"/>
          </p:nvPr>
        </p:nvSpPr>
        <p:spPr/>
        <p:txBody>
          <a:bodyPr/>
          <a:lstStyle/>
          <a:p>
            <a:fld id="{1775B394-D9F9-4F0C-B15D-605F45CB9E9F}" type="datetime1">
              <a:rPr lang="en-US" smtClean="0"/>
              <a:t>7/14/2022</a:t>
            </a:fld>
            <a:endParaRPr lang="en-US" dirty="0"/>
          </a:p>
        </p:txBody>
      </p:sp>
      <p:sp>
        <p:nvSpPr>
          <p:cNvPr id="4" name="Footer Placeholder 3">
            <a:extLst>
              <a:ext uri="{FF2B5EF4-FFF2-40B4-BE49-F238E27FC236}">
                <a16:creationId xmlns:a16="http://schemas.microsoft.com/office/drawing/2014/main" id="{D7AD2DDA-B2E8-AA45-EE3B-92EB6A51C92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2D7EB0-6B1E-8257-F6F0-39D2A31963B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64287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425D2-B7D0-8518-8107-0EA6ECA49232}"/>
              </a:ext>
            </a:extLst>
          </p:cNvPr>
          <p:cNvSpPr>
            <a:spLocks noGrp="1"/>
          </p:cNvSpPr>
          <p:nvPr>
            <p:ph type="dt" sz="half" idx="10"/>
          </p:nvPr>
        </p:nvSpPr>
        <p:spPr/>
        <p:txBody>
          <a:bodyPr/>
          <a:lstStyle/>
          <a:p>
            <a:fld id="{39667345-2558-425A-8533-9BFDBCE15005}" type="datetime1">
              <a:rPr lang="en-US" smtClean="0"/>
              <a:t>7/14/2022</a:t>
            </a:fld>
            <a:endParaRPr lang="en-US" dirty="0"/>
          </a:p>
        </p:txBody>
      </p:sp>
      <p:sp>
        <p:nvSpPr>
          <p:cNvPr id="3" name="Footer Placeholder 2">
            <a:extLst>
              <a:ext uri="{FF2B5EF4-FFF2-40B4-BE49-F238E27FC236}">
                <a16:creationId xmlns:a16="http://schemas.microsoft.com/office/drawing/2014/main" id="{AECD45E8-A221-F180-B9F9-0EAB903BF3B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B537005-CEF7-31AA-2A47-FBBED8C49BD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87839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AD1CC-01D6-B6AA-A60A-79F270FE3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A4470-15A6-C89F-994D-AE03A13F5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483AC-D4E3-B5DF-423B-FFE53D863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ABA2C8-BBF7-D242-711C-EB9265FCCAA6}"/>
              </a:ext>
            </a:extLst>
          </p:cNvPr>
          <p:cNvSpPr>
            <a:spLocks noGrp="1"/>
          </p:cNvSpPr>
          <p:nvPr>
            <p:ph type="dt" sz="half" idx="10"/>
          </p:nvPr>
        </p:nvSpPr>
        <p:spPr/>
        <p:txBody>
          <a:bodyPr/>
          <a:lstStyle/>
          <a:p>
            <a:fld id="{92BEA474-078D-4E9B-9B14-09A87B19DC46}" type="datetime1">
              <a:rPr lang="en-US" smtClean="0"/>
              <a:t>7/14/2022</a:t>
            </a:fld>
            <a:endParaRPr lang="en-US" dirty="0"/>
          </a:p>
        </p:txBody>
      </p:sp>
      <p:sp>
        <p:nvSpPr>
          <p:cNvPr id="6" name="Footer Placeholder 5">
            <a:extLst>
              <a:ext uri="{FF2B5EF4-FFF2-40B4-BE49-F238E27FC236}">
                <a16:creationId xmlns:a16="http://schemas.microsoft.com/office/drawing/2014/main" id="{8519D6BE-8D95-1D61-1F1D-28AD3E59ED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50E26D0-20C0-7F77-0D48-F772B4C21DE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042463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C5CF-79ED-1603-BD0D-F3503B211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2E4166-AABD-FDB4-46D1-8499E80D5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A6FD79-3ECC-7C38-3AAC-0E98FDCBF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8B29A9-0537-9B91-7432-B37737C2C35F}"/>
              </a:ext>
            </a:extLst>
          </p:cNvPr>
          <p:cNvSpPr>
            <a:spLocks noGrp="1"/>
          </p:cNvSpPr>
          <p:nvPr>
            <p:ph type="dt" sz="half" idx="10"/>
          </p:nvPr>
        </p:nvSpPr>
        <p:spPr/>
        <p:txBody>
          <a:bodyPr/>
          <a:lstStyle/>
          <a:p>
            <a:fld id="{4907D986-8816-4272-A432-0437A28A9828}" type="datetime1">
              <a:rPr lang="en-US" smtClean="0"/>
              <a:t>7/14/2022</a:t>
            </a:fld>
            <a:endParaRPr lang="en-US" dirty="0"/>
          </a:p>
        </p:txBody>
      </p:sp>
      <p:sp>
        <p:nvSpPr>
          <p:cNvPr id="6" name="Footer Placeholder 5">
            <a:extLst>
              <a:ext uri="{FF2B5EF4-FFF2-40B4-BE49-F238E27FC236}">
                <a16:creationId xmlns:a16="http://schemas.microsoft.com/office/drawing/2014/main" id="{ED1E5734-69A1-D786-069C-DD9CF19EC2A8}"/>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96C1813F-DD03-F84F-EB61-7FCCEA93CFA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18741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F34A-B83E-545D-DA56-7C35FBAE29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DEA85-27D5-8417-CADB-350AA6640D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B9918-4C2E-A5E8-73EF-3EF170AF12F9}"/>
              </a:ext>
            </a:extLst>
          </p:cNvPr>
          <p:cNvSpPr>
            <a:spLocks noGrp="1"/>
          </p:cNvSpPr>
          <p:nvPr>
            <p:ph type="dt" sz="half" idx="10"/>
          </p:nvPr>
        </p:nvSpPr>
        <p:spPr/>
        <p:txBody>
          <a:bodyPr/>
          <a:lstStyle/>
          <a:p>
            <a:fld id="{B612A279-0833-481D-8C56-F67FD0AC6C50}" type="datetime1">
              <a:rPr lang="en-US" smtClean="0"/>
              <a:t>7/14/2022</a:t>
            </a:fld>
            <a:endParaRPr lang="en-US" dirty="0"/>
          </a:p>
        </p:txBody>
      </p:sp>
      <p:sp>
        <p:nvSpPr>
          <p:cNvPr id="5" name="Footer Placeholder 4">
            <a:extLst>
              <a:ext uri="{FF2B5EF4-FFF2-40B4-BE49-F238E27FC236}">
                <a16:creationId xmlns:a16="http://schemas.microsoft.com/office/drawing/2014/main" id="{4792DEB7-866A-1D93-69B1-A8EC617A4B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B8EA99-B73E-5206-0B6F-9923D319224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4581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F7A0C-6051-B935-7749-6D96E33F76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2DB6A7-842F-8DE5-EB29-BD48155AEA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BB19C-B9F3-8D0E-D073-A8D88CC5ED36}"/>
              </a:ext>
            </a:extLst>
          </p:cNvPr>
          <p:cNvSpPr>
            <a:spLocks noGrp="1"/>
          </p:cNvSpPr>
          <p:nvPr>
            <p:ph type="dt" sz="half" idx="10"/>
          </p:nvPr>
        </p:nvSpPr>
        <p:spPr/>
        <p:txBody>
          <a:bodyPr/>
          <a:lstStyle/>
          <a:p>
            <a:fld id="{6587DA83-5663-4C9C-B9AA-0B40A3DAFF81}" type="datetime1">
              <a:rPr lang="en-US" smtClean="0"/>
              <a:t>7/14/2022</a:t>
            </a:fld>
            <a:endParaRPr lang="en-US" dirty="0"/>
          </a:p>
        </p:txBody>
      </p:sp>
      <p:sp>
        <p:nvSpPr>
          <p:cNvPr id="5" name="Footer Placeholder 4">
            <a:extLst>
              <a:ext uri="{FF2B5EF4-FFF2-40B4-BE49-F238E27FC236}">
                <a16:creationId xmlns:a16="http://schemas.microsoft.com/office/drawing/2014/main" id="{F0F9375B-ACB0-CCE7-B6B9-3312137BD7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9A2C19-5DFC-743A-ABF1-7A70F505A20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3348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2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2193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1390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93863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5411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4081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26291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2719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009018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7/14/2022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6077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82457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6529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7709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9184DA70-C731-4C70-880D-CCD4705E623C}" type="datetime1">
              <a:rPr lang="en-US" smtClean="0"/>
              <a:t>7/14/2022</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799438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7/14/2022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8757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97669AF7-7BEB-44E4-9852-375E34362B5B}" type="datetime1">
              <a:rPr lang="en-US" smtClean="0"/>
              <a:t>7/14/2022</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363795"/>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47999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40186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04640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83754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2BEA474-078D-4E9B-9B14-09A87B19DC46}" type="datetime1">
              <a:rPr lang="en-US" smtClean="0"/>
              <a:t>7/14/2022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3A98EE3D-8CD1-4C3F-BD1C-C98C9596463C}" type="slidenum">
              <a:rPr lang="en-US" smtClean="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3908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907D986-8816-4272-A432-0437A28A9828}" type="datetime1">
              <a:rPr lang="en-US" smtClean="0"/>
              <a:t>7/14/2022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3A98EE3D-8CD1-4C3F-BD1C-C98C9596463C}" type="slidenum">
              <a:rPr lang="en-US" smtClean="0"/>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28609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98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86391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5730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184DA70-C731-4C70-880D-CCD4705E623C}" type="datetime1">
              <a:rPr lang="en-US" smtClean="0"/>
              <a:t>7/14/2022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41767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56932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80345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72033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85156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86051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30347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28962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7/14/2022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685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01112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0721512"/>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2789850"/>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3419083"/>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5602596"/>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7/14/2022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3544931"/>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7/14/2022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8110331"/>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69427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338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5972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5" name="Date Placeholder 4"/>
          <p:cNvSpPr>
            <a:spLocks noGrp="1"/>
          </p:cNvSpPr>
          <p:nvPr>
            <p:ph type="dt" sz="half" idx="10"/>
          </p:nvPr>
        </p:nvSpPr>
        <p:spPr/>
        <p:txBody>
          <a:bodyPr/>
          <a:lstStyle/>
          <a:p>
            <a:fld id="{4907D986-8816-4272-A432-0437A28A9828}" type="datetime1">
              <a:rPr lang="en-US" smtClean="0"/>
              <a:t>7/14/2022</a:t>
            </a:fld>
            <a:endParaRPr lang="en-US" dirty="0"/>
          </a:p>
        </p:txBody>
      </p:sp>
    </p:spTree>
    <p:extLst>
      <p:ext uri="{BB962C8B-B14F-4D97-AF65-F5344CB8AC3E}">
        <p14:creationId xmlns:p14="http://schemas.microsoft.com/office/powerpoint/2010/main" val="2288363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4.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7/14/2022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8722359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9BE7-AA9B-55B5-F509-CF2E63CE4B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3ED2AA-A3FD-9BCB-1D7A-D423A56CAB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2319B-21CB-E63D-AEFE-3AA40F6A83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7/14/2022</a:t>
            </a:fld>
            <a:endParaRPr lang="en-US" dirty="0"/>
          </a:p>
        </p:txBody>
      </p:sp>
      <p:sp>
        <p:nvSpPr>
          <p:cNvPr id="5" name="Footer Placeholder 4">
            <a:extLst>
              <a:ext uri="{FF2B5EF4-FFF2-40B4-BE49-F238E27FC236}">
                <a16:creationId xmlns:a16="http://schemas.microsoft.com/office/drawing/2014/main" id="{3BA95635-EAB5-BFF5-82AC-AB972C3495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B84D9DD-2127-0B2F-BC8B-7AD750743C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421777"/>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123FBB-84D6-A74B-816E-509B88E2D7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CA1DF1-1861-45B9-E0F1-26CBDCA1A6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FA918-995E-00AA-6E16-83331F8A87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7/14/2022</a:t>
            </a:fld>
            <a:endParaRPr lang="en-US" dirty="0"/>
          </a:p>
        </p:txBody>
      </p:sp>
      <p:sp>
        <p:nvSpPr>
          <p:cNvPr id="5" name="Footer Placeholder 4">
            <a:extLst>
              <a:ext uri="{FF2B5EF4-FFF2-40B4-BE49-F238E27FC236}">
                <a16:creationId xmlns:a16="http://schemas.microsoft.com/office/drawing/2014/main" id="{A067F76C-EAE8-9115-44D4-0393D6CF3E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80D04D1-6A4F-CD63-78A1-6AB3F46FF1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20048826"/>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7/14/2022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78522459"/>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2D6E202-B606-4609-B914-27C9371A1F6D}" type="datetime1">
              <a:rPr lang="en-US" smtClean="0"/>
              <a:t>7/14/2022</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33899793"/>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7/14/2022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88486173"/>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3.xml"/><Relationship Id="rId5" Type="http://schemas.openxmlformats.org/officeDocument/2006/relationships/image" Target="../media/image30.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hyperlink" Target="https://www.energetica-india.net/articles/blockchain-technology-in-the-indian-power-sector" TargetMode="External"/><Relationship Id="rId3" Type="http://schemas.openxmlformats.org/officeDocument/2006/relationships/hyperlink" Target="https://en.wikipedia.org/wiki/Blockchain" TargetMode="External"/><Relationship Id="rId7" Type="http://schemas.openxmlformats.org/officeDocument/2006/relationships/hyperlink" Target="https://mercomindia.com/tata-power-blockchain-solar-trading-delhi/" TargetMode="External"/><Relationship Id="rId2" Type="http://schemas.openxmlformats.org/officeDocument/2006/relationships/slideLayout" Target="../slideLayouts/slideLayout33.xml"/><Relationship Id="rId1" Type="http://schemas.openxmlformats.org/officeDocument/2006/relationships/themeOverride" Target="../theme/themeOverride1.xml"/><Relationship Id="rId6" Type="http://schemas.openxmlformats.org/officeDocument/2006/relationships/hyperlink" Target="https://www.smart-energy.com/policy-regulation/bringing-blockchain-to-indias-power-consumers/" TargetMode="External"/><Relationship Id="rId5" Type="http://schemas.openxmlformats.org/officeDocument/2006/relationships/hyperlink" Target="https://cfo.economictimes.indiatimes.com/news/understanding-the-legality-of-cryptocurrency-in-india/70429373" TargetMode="External"/><Relationship Id="rId4" Type="http://schemas.openxmlformats.org/officeDocument/2006/relationships/hyperlink" Target="https://timesofindia.indiatimes.com/readersblog/raghib-blogs/opportunities-and-the-future-of-blockchain-technology-43325/" TargetMode="External"/><Relationship Id="rId9" Type="http://schemas.openxmlformats.org/officeDocument/2006/relationships/hyperlink" Target="https://mnre.gov.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g"/><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2BCF4F-8833-2683-B5AA-EED9F1A75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4242" y="120336"/>
            <a:ext cx="1724236" cy="1667086"/>
          </a:xfrm>
          <a:prstGeom prst="rect">
            <a:avLst/>
          </a:prstGeom>
        </p:spPr>
      </p:pic>
      <p:pic>
        <p:nvPicPr>
          <p:cNvPr id="17" name="Picture 16">
            <a:extLst>
              <a:ext uri="{FF2B5EF4-FFF2-40B4-BE49-F238E27FC236}">
                <a16:creationId xmlns:a16="http://schemas.microsoft.com/office/drawing/2014/main" id="{FC18739D-07D4-8C60-5BA8-036E4B16A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32" y="2130991"/>
            <a:ext cx="8493466" cy="3413271"/>
          </a:xfrm>
          <a:prstGeom prst="rect">
            <a:avLst/>
          </a:prstGeom>
        </p:spPr>
      </p:pic>
      <p:sp>
        <p:nvSpPr>
          <p:cNvPr id="12" name="TextBox 11">
            <a:extLst>
              <a:ext uri="{FF2B5EF4-FFF2-40B4-BE49-F238E27FC236}">
                <a16:creationId xmlns:a16="http://schemas.microsoft.com/office/drawing/2014/main" id="{7E2C4EB4-1B82-8CC1-2243-237395E2108B}"/>
              </a:ext>
            </a:extLst>
          </p:cNvPr>
          <p:cNvSpPr txBox="1"/>
          <p:nvPr/>
        </p:nvSpPr>
        <p:spPr>
          <a:xfrm>
            <a:off x="3135422" y="271583"/>
            <a:ext cx="4950781" cy="1200329"/>
          </a:xfrm>
          <a:prstGeom prst="rect">
            <a:avLst/>
          </a:prstGeom>
          <a:noFill/>
        </p:spPr>
        <p:txBody>
          <a:bodyPr wrap="square" rtlCol="0">
            <a:spAutoFit/>
          </a:bodyPr>
          <a:lstStyle/>
          <a:p>
            <a:pPr algn="ctr"/>
            <a:r>
              <a:rPr lang="en-US" sz="2400" dirty="0">
                <a:solidFill>
                  <a:schemeClr val="accent2">
                    <a:lumMod val="75000"/>
                  </a:schemeClr>
                </a:solidFill>
                <a:latin typeface="Arial Rounded MT Bold" panose="020F0704030504030204" pitchFamily="34" charset="0"/>
              </a:rPr>
              <a:t>SUMMER INTERNSHIP PROGRAM 2022 (GYANODAY), ERLDC</a:t>
            </a:r>
          </a:p>
        </p:txBody>
      </p:sp>
      <p:sp>
        <p:nvSpPr>
          <p:cNvPr id="15" name="TextBox 14">
            <a:extLst>
              <a:ext uri="{FF2B5EF4-FFF2-40B4-BE49-F238E27FC236}">
                <a16:creationId xmlns:a16="http://schemas.microsoft.com/office/drawing/2014/main" id="{71B7F373-2C9B-55BB-45AA-B2602F00350A}"/>
              </a:ext>
            </a:extLst>
          </p:cNvPr>
          <p:cNvSpPr txBox="1"/>
          <p:nvPr/>
        </p:nvSpPr>
        <p:spPr>
          <a:xfrm>
            <a:off x="1103049" y="779415"/>
            <a:ext cx="9550155" cy="1384995"/>
          </a:xfrm>
          <a:prstGeom prst="rect">
            <a:avLst/>
          </a:prstGeom>
          <a:noFill/>
        </p:spPr>
        <p:txBody>
          <a:bodyPr wrap="square">
            <a:spAutoFit/>
          </a:bodyPr>
          <a:lstStyle/>
          <a:p>
            <a:endParaRPr lang="en-US" sz="2800" b="1" u="sng" dirty="0">
              <a:solidFill>
                <a:schemeClr val="accent2">
                  <a:lumMod val="50000"/>
                </a:schemeClr>
              </a:solidFill>
              <a:latin typeface="Arial Rounded MT Bold" panose="020F0704030504030204" pitchFamily="34" charset="0"/>
            </a:endParaRPr>
          </a:p>
          <a:p>
            <a:endParaRPr lang="en-US" sz="2800" dirty="0">
              <a:solidFill>
                <a:schemeClr val="accent2">
                  <a:lumMod val="50000"/>
                </a:schemeClr>
              </a:solidFill>
            </a:endParaRPr>
          </a:p>
          <a:p>
            <a:r>
              <a:rPr lang="en-US" sz="2800" b="1" dirty="0">
                <a:solidFill>
                  <a:schemeClr val="accent2">
                    <a:lumMod val="50000"/>
                  </a:schemeClr>
                </a:solidFill>
              </a:rPr>
              <a:t>Title</a:t>
            </a:r>
            <a:r>
              <a:rPr lang="en-US" sz="2800" dirty="0">
                <a:solidFill>
                  <a:schemeClr val="accent2">
                    <a:lumMod val="50000"/>
                  </a:schemeClr>
                </a:solidFill>
              </a:rPr>
              <a:t>: </a:t>
            </a:r>
            <a:r>
              <a:rPr lang="en-US" sz="2800" u="sng" dirty="0">
                <a:solidFill>
                  <a:schemeClr val="accent2">
                    <a:lumMod val="50000"/>
                  </a:schemeClr>
                </a:solidFill>
              </a:rPr>
              <a:t>The Role of Blockchain Technology in Power Markets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95913" y="4970588"/>
            <a:ext cx="6205865" cy="1615829"/>
          </a:xfrm>
        </p:spPr>
        <p:txBody>
          <a:bodyPr>
            <a:normAutofit lnSpcReduction="10000"/>
          </a:bodyPr>
          <a:lstStyle/>
          <a:p>
            <a:pPr algn="l"/>
            <a:r>
              <a:rPr lang="en-US" sz="1200" dirty="0">
                <a:solidFill>
                  <a:schemeClr val="tx1">
                    <a:lumMod val="65000"/>
                    <a:lumOff val="35000"/>
                  </a:schemeClr>
                </a:solidFill>
                <a:latin typeface="Arial Rounded MT Bold" panose="020F0704030504030204" pitchFamily="34" charset="0"/>
              </a:rPr>
              <a:t>Presented by</a:t>
            </a:r>
          </a:p>
          <a:p>
            <a:pPr algn="l"/>
            <a:r>
              <a:rPr lang="en-US" sz="1200" dirty="0">
                <a:solidFill>
                  <a:schemeClr val="tx1">
                    <a:lumMod val="65000"/>
                    <a:lumOff val="35000"/>
                  </a:schemeClr>
                </a:solidFill>
                <a:latin typeface="Arial Rounded MT Bold" panose="020F0704030504030204" pitchFamily="34" charset="0"/>
              </a:rPr>
              <a:t>Group 7</a:t>
            </a:r>
          </a:p>
          <a:p>
            <a:pPr algn="l"/>
            <a:r>
              <a:rPr lang="en-US" sz="1200" dirty="0">
                <a:solidFill>
                  <a:schemeClr val="tx1">
                    <a:lumMod val="65000"/>
                    <a:lumOff val="35000"/>
                  </a:schemeClr>
                </a:solidFill>
                <a:latin typeface="Arial Rounded MT Bold" panose="020F0704030504030204" pitchFamily="34" charset="0"/>
              </a:rPr>
              <a:t>Hansraj Kumar (IIEST, Shibpur)</a:t>
            </a:r>
          </a:p>
          <a:p>
            <a:pPr algn="l">
              <a:lnSpc>
                <a:spcPct val="100000"/>
              </a:lnSpc>
              <a:spcBef>
                <a:spcPts val="0"/>
              </a:spcBef>
            </a:pPr>
            <a:r>
              <a:rPr lang="en-US" sz="1200" dirty="0">
                <a:solidFill>
                  <a:schemeClr val="tx1">
                    <a:lumMod val="65000"/>
                    <a:lumOff val="35000"/>
                  </a:schemeClr>
                </a:solidFill>
                <a:latin typeface="Arial Rounded MT Bold" panose="020F0704030504030204" pitchFamily="34" charset="0"/>
              </a:rPr>
              <a:t>Asha Kumari (NIT Sikkim)</a:t>
            </a:r>
          </a:p>
          <a:p>
            <a:pPr algn="l">
              <a:lnSpc>
                <a:spcPct val="100000"/>
              </a:lnSpc>
              <a:spcBef>
                <a:spcPts val="0"/>
              </a:spcBef>
            </a:pPr>
            <a:r>
              <a:rPr lang="en-US" sz="1200" dirty="0">
                <a:solidFill>
                  <a:schemeClr val="tx1">
                    <a:lumMod val="65000"/>
                    <a:lumOff val="35000"/>
                  </a:schemeClr>
                </a:solidFill>
                <a:latin typeface="Arial Rounded MT Bold" panose="020F0704030504030204" pitchFamily="34" charset="0"/>
              </a:rPr>
              <a:t>Dishari Chandra (Jadavpur University)</a:t>
            </a:r>
          </a:p>
          <a:p>
            <a:pPr algn="l">
              <a:lnSpc>
                <a:spcPct val="100000"/>
              </a:lnSpc>
              <a:spcBef>
                <a:spcPts val="0"/>
              </a:spcBef>
            </a:pPr>
            <a:endParaRPr lang="en-US" sz="1200" dirty="0">
              <a:solidFill>
                <a:schemeClr val="tx1">
                  <a:lumMod val="65000"/>
                  <a:lumOff val="35000"/>
                </a:schemeClr>
              </a:solidFill>
              <a:latin typeface="Arial Rounded MT Bold" panose="020F0704030504030204" pitchFamily="34" charset="0"/>
            </a:endParaRPr>
          </a:p>
          <a:p>
            <a:pPr algn="l">
              <a:lnSpc>
                <a:spcPct val="100000"/>
              </a:lnSpc>
              <a:spcBef>
                <a:spcPts val="0"/>
              </a:spcBef>
            </a:pPr>
            <a:r>
              <a:rPr lang="en-US" sz="1200" dirty="0">
                <a:solidFill>
                  <a:schemeClr val="tx1">
                    <a:lumMod val="65000"/>
                    <a:lumOff val="35000"/>
                  </a:schemeClr>
                </a:solidFill>
                <a:latin typeface="Arial Rounded MT Bold" panose="020F0704030504030204" pitchFamily="34" charset="0"/>
              </a:rPr>
              <a:t>Under mentorship of  </a:t>
            </a:r>
            <a:r>
              <a:rPr lang="en-US" sz="1200" b="1" dirty="0">
                <a:solidFill>
                  <a:schemeClr val="tx1">
                    <a:lumMod val="65000"/>
                    <a:lumOff val="35000"/>
                  </a:schemeClr>
                </a:solidFill>
                <a:latin typeface="Arial Rounded MT Bold" panose="020F0704030504030204" pitchFamily="34" charset="0"/>
              </a:rPr>
              <a:t>Sh. Ranadip Das, Mgr. (POSOCO)</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C93C16-F2C9-8C0E-C0D9-A80ACE7FB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34" y="807868"/>
            <a:ext cx="11422668" cy="4325408"/>
          </a:xfrm>
          <a:prstGeom prst="rect">
            <a:avLst/>
          </a:prstGeom>
          <a:ln>
            <a:solidFill>
              <a:schemeClr val="tx1"/>
            </a:solidFill>
          </a:ln>
        </p:spPr>
      </p:pic>
      <p:sp>
        <p:nvSpPr>
          <p:cNvPr id="2" name="TextBox 1">
            <a:extLst>
              <a:ext uri="{FF2B5EF4-FFF2-40B4-BE49-F238E27FC236}">
                <a16:creationId xmlns:a16="http://schemas.microsoft.com/office/drawing/2014/main" id="{D6D83321-DAA2-DE48-2059-76265CF2B476}"/>
              </a:ext>
            </a:extLst>
          </p:cNvPr>
          <p:cNvSpPr txBox="1"/>
          <p:nvPr/>
        </p:nvSpPr>
        <p:spPr>
          <a:xfrm>
            <a:off x="428624" y="5239286"/>
            <a:ext cx="11422668"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The Indian Govt. has set a target of </a:t>
            </a:r>
            <a:r>
              <a:rPr lang="en-US" sz="1600" b="1" dirty="0"/>
              <a:t>175 GW</a:t>
            </a:r>
            <a:r>
              <a:rPr lang="en-US" sz="1600" dirty="0"/>
              <a:t> of renewable energy capacity by 2022 which comprises of</a:t>
            </a:r>
            <a:r>
              <a:rPr lang="en-US" sz="1600" b="1" dirty="0"/>
              <a:t> 40 GW</a:t>
            </a:r>
            <a:r>
              <a:rPr lang="en-US" sz="1600" dirty="0"/>
              <a:t> of rooftop solar.</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In 2015, India has pledged a</a:t>
            </a:r>
            <a:r>
              <a:rPr lang="en-US" sz="1600" b="1" dirty="0"/>
              <a:t> 33-35%</a:t>
            </a:r>
            <a:r>
              <a:rPr lang="en-US" sz="1600" dirty="0"/>
              <a:t> reduction in the “emissions intensity” of its economy by 2030,compared to 2005 levels.</a:t>
            </a:r>
          </a:p>
        </p:txBody>
      </p:sp>
      <p:sp>
        <p:nvSpPr>
          <p:cNvPr id="4" name="TextBox 3">
            <a:extLst>
              <a:ext uri="{FF2B5EF4-FFF2-40B4-BE49-F238E27FC236}">
                <a16:creationId xmlns:a16="http://schemas.microsoft.com/office/drawing/2014/main" id="{E10B9CBA-6109-E560-A711-9E37230CF9B8}"/>
              </a:ext>
            </a:extLst>
          </p:cNvPr>
          <p:cNvSpPr txBox="1"/>
          <p:nvPr/>
        </p:nvSpPr>
        <p:spPr>
          <a:xfrm>
            <a:off x="428624" y="295275"/>
            <a:ext cx="10999433" cy="584775"/>
          </a:xfrm>
          <a:prstGeom prst="rect">
            <a:avLst/>
          </a:prstGeom>
          <a:noFill/>
        </p:spPr>
        <p:txBody>
          <a:bodyPr wrap="square" rtlCol="0">
            <a:spAutoFit/>
          </a:bodyPr>
          <a:lstStyle/>
          <a:p>
            <a:r>
              <a:rPr lang="en-US" sz="3200" dirty="0">
                <a:latin typeface="Arial Rounded MT Bold" panose="020F0704030504030204" pitchFamily="34" charset="0"/>
              </a:rPr>
              <a:t>Transformation of Indian Grid: </a:t>
            </a:r>
          </a:p>
        </p:txBody>
      </p:sp>
    </p:spTree>
    <p:extLst>
      <p:ext uri="{BB962C8B-B14F-4D97-AF65-F5344CB8AC3E}">
        <p14:creationId xmlns:p14="http://schemas.microsoft.com/office/powerpoint/2010/main" val="254990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6EFAD5-7AFE-3131-C66B-4E9C161F704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186696C-F796-B029-16CC-B4808B15A7C1}"/>
              </a:ext>
            </a:extLst>
          </p:cNvPr>
          <p:cNvSpPr txBox="1"/>
          <p:nvPr/>
        </p:nvSpPr>
        <p:spPr>
          <a:xfrm>
            <a:off x="125957" y="84855"/>
            <a:ext cx="8971384" cy="6524863"/>
          </a:xfrm>
          <a:prstGeom prst="rect">
            <a:avLst/>
          </a:prstGeom>
          <a:noFill/>
        </p:spPr>
        <p:txBody>
          <a:bodyPr wrap="square">
            <a:spAutoFit/>
          </a:bodyPr>
          <a:lstStyle/>
          <a:p>
            <a:pPr algn="just"/>
            <a:r>
              <a:rPr lang="en-US" sz="2800" u="sng" dirty="0">
                <a:solidFill>
                  <a:schemeClr val="bg1"/>
                </a:solidFill>
                <a:latin typeface="Arial Rounded MT Bold" panose="020F0704030504030204" pitchFamily="34" charset="0"/>
              </a:rPr>
              <a:t>Application of Blockchain in Indian Power System:</a:t>
            </a:r>
          </a:p>
          <a:p>
            <a:pPr algn="just"/>
            <a:endParaRPr lang="en-US" dirty="0">
              <a:solidFill>
                <a:schemeClr val="bg1"/>
              </a:solidFill>
            </a:endParaRPr>
          </a:p>
          <a:p>
            <a:pPr algn="just"/>
            <a:r>
              <a:rPr lang="en-US" dirty="0">
                <a:solidFill>
                  <a:schemeClr val="bg1"/>
                </a:solidFill>
              </a:rPr>
              <a:t>Largely three areas where Blockchain Technology may be used in India.</a:t>
            </a:r>
          </a:p>
          <a:p>
            <a:pPr algn="just"/>
            <a:endParaRPr lang="en-US" dirty="0">
              <a:solidFill>
                <a:schemeClr val="bg1"/>
              </a:solidFill>
            </a:endParaRPr>
          </a:p>
          <a:p>
            <a:pPr marL="342900" indent="-342900" algn="just">
              <a:buFont typeface="+mj-lt"/>
              <a:buAutoNum type="arabicPeriod"/>
            </a:pPr>
            <a:r>
              <a:rPr lang="en-US" sz="2000" b="1" u="sng" dirty="0">
                <a:solidFill>
                  <a:schemeClr val="bg1"/>
                </a:solidFill>
              </a:rPr>
              <a:t>Rooftop Solar</a:t>
            </a:r>
            <a:r>
              <a:rPr lang="en-US" dirty="0">
                <a:solidFill>
                  <a:schemeClr val="bg1"/>
                </a:solidFill>
              </a:rPr>
              <a:t>: </a:t>
            </a:r>
            <a:r>
              <a:rPr lang="en-US" sz="1600" dirty="0">
                <a:solidFill>
                  <a:schemeClr val="bg1"/>
                </a:solidFill>
              </a:rPr>
              <a:t>Solar Roof Top power system made consumers of electricity also producers of electricity. Blockchain technology may provide a mechanism to trade renewable energy through using Smart Contract, introducing Crypto Coin as Solar Coin based on output of solar energy produced. Smart Contract needs to be designed in such a way that prosumers will participate in renewable energy market with benefits.</a:t>
            </a:r>
          </a:p>
          <a:p>
            <a:pPr marL="342900" indent="-342900" algn="just">
              <a:buFont typeface="+mj-lt"/>
              <a:buAutoNum type="arabicPeriod"/>
            </a:pPr>
            <a:endParaRPr lang="en-US" dirty="0">
              <a:solidFill>
                <a:schemeClr val="bg1"/>
              </a:solidFill>
            </a:endParaRPr>
          </a:p>
          <a:p>
            <a:pPr marL="342900" indent="-342900" algn="just">
              <a:buFont typeface="+mj-lt"/>
              <a:buAutoNum type="arabicPeriod"/>
            </a:pPr>
            <a:r>
              <a:rPr lang="en-US" sz="2000" b="1" u="sng" dirty="0">
                <a:solidFill>
                  <a:schemeClr val="bg1"/>
                </a:solidFill>
              </a:rPr>
              <a:t>Renewable Energy Certificate Mechanism</a:t>
            </a:r>
            <a:r>
              <a:rPr lang="en-US" dirty="0">
                <a:solidFill>
                  <a:schemeClr val="bg1"/>
                </a:solidFill>
              </a:rPr>
              <a:t>: </a:t>
            </a:r>
            <a:r>
              <a:rPr lang="en-US" sz="1600" dirty="0">
                <a:solidFill>
                  <a:schemeClr val="bg1"/>
                </a:solidFill>
              </a:rPr>
              <a:t>Renewable Energy Certificate seeks to address the mismatch between availability of RE sources and the requirement of the obligated entities to meet their renewable purchase obligation by purchasing green attributes of renewable remotely located in country. REC mechanism is a market based instrument to promote renewable energy and facilitate renewable purchased obligation. </a:t>
            </a:r>
          </a:p>
          <a:p>
            <a:pPr marL="342900" indent="-342900" algn="just">
              <a:buFont typeface="+mj-lt"/>
              <a:buAutoNum type="arabicPeriod"/>
            </a:pPr>
            <a:endParaRPr lang="en-US" dirty="0">
              <a:solidFill>
                <a:schemeClr val="bg1"/>
              </a:solidFill>
            </a:endParaRPr>
          </a:p>
          <a:p>
            <a:pPr marL="342900" indent="-342900" algn="just">
              <a:buFont typeface="+mj-lt"/>
              <a:buAutoNum type="arabicPeriod"/>
            </a:pPr>
            <a:r>
              <a:rPr lang="en-US" sz="2000" b="1" u="sng" dirty="0">
                <a:solidFill>
                  <a:schemeClr val="bg1"/>
                </a:solidFill>
              </a:rPr>
              <a:t>Development of Mini Grid with Renewable Energy including Solar Pumps</a:t>
            </a:r>
            <a:r>
              <a:rPr lang="en-US" dirty="0">
                <a:solidFill>
                  <a:schemeClr val="bg1"/>
                </a:solidFill>
              </a:rPr>
              <a:t>: </a:t>
            </a:r>
            <a:r>
              <a:rPr lang="en-US" sz="1600" dirty="0">
                <a:solidFill>
                  <a:schemeClr val="bg1"/>
                </a:solidFill>
              </a:rPr>
              <a:t>Government of India notifies guidelines for implementation of PM KUSUM scheme. There are three components in this scheme:</a:t>
            </a:r>
          </a:p>
          <a:p>
            <a:pPr algn="just"/>
            <a:endParaRPr lang="en-US" sz="1600" b="1" dirty="0">
              <a:solidFill>
                <a:schemeClr val="bg1"/>
              </a:solidFill>
            </a:endParaRPr>
          </a:p>
          <a:p>
            <a:pPr marL="285750" indent="-285750" algn="just">
              <a:buFont typeface="Arial" panose="020B0604020202020204" pitchFamily="34" charset="0"/>
              <a:buChar char="•"/>
            </a:pPr>
            <a:r>
              <a:rPr lang="en-US" sz="1600" b="1" dirty="0">
                <a:solidFill>
                  <a:schemeClr val="bg1"/>
                </a:solidFill>
              </a:rPr>
              <a:t>Component-A</a:t>
            </a:r>
            <a:r>
              <a:rPr lang="en-US" sz="1600" dirty="0">
                <a:solidFill>
                  <a:schemeClr val="bg1"/>
                </a:solidFill>
              </a:rPr>
              <a:t>: Setting up of 10,000	MW of decentralized Ground/Stilt Mounted Grid Connected Solar or other renewable energy based power plant.</a:t>
            </a:r>
          </a:p>
          <a:p>
            <a:pPr marL="285750" indent="-285750" algn="just">
              <a:buFont typeface="Arial" panose="020B0604020202020204" pitchFamily="34" charset="0"/>
              <a:buChar char="•"/>
            </a:pPr>
            <a:r>
              <a:rPr lang="en-US" sz="1600" b="1" dirty="0">
                <a:solidFill>
                  <a:schemeClr val="bg1"/>
                </a:solidFill>
              </a:rPr>
              <a:t>Component-B</a:t>
            </a:r>
            <a:r>
              <a:rPr lang="en-US" sz="1600" dirty="0">
                <a:solidFill>
                  <a:schemeClr val="bg1"/>
                </a:solidFill>
              </a:rPr>
              <a:t>: Installation of 17.50 lakh stand-alone Solar Agriculture Pumps.</a:t>
            </a:r>
          </a:p>
          <a:p>
            <a:pPr marL="285750" indent="-285750" algn="just">
              <a:buFont typeface="Arial" panose="020B0604020202020204" pitchFamily="34" charset="0"/>
              <a:buChar char="•"/>
            </a:pPr>
            <a:r>
              <a:rPr lang="en-US" sz="1600" b="1" dirty="0">
                <a:solidFill>
                  <a:schemeClr val="bg1"/>
                </a:solidFill>
              </a:rPr>
              <a:t>Component-C</a:t>
            </a:r>
            <a:r>
              <a:rPr lang="en-US" sz="1600" dirty="0">
                <a:solidFill>
                  <a:schemeClr val="bg1"/>
                </a:solidFill>
              </a:rPr>
              <a:t>: Solarization of  10 lakh grid connected Agriculture Pumps.</a:t>
            </a:r>
          </a:p>
        </p:txBody>
      </p:sp>
      <p:pic>
        <p:nvPicPr>
          <p:cNvPr id="4" name="Picture 3">
            <a:extLst>
              <a:ext uri="{FF2B5EF4-FFF2-40B4-BE49-F238E27FC236}">
                <a16:creationId xmlns:a16="http://schemas.microsoft.com/office/drawing/2014/main" id="{157D16C5-B704-F124-D4FD-BF7B29331593}"/>
              </a:ext>
            </a:extLst>
          </p:cNvPr>
          <p:cNvPicPr>
            <a:picLocks noChangeAspect="1"/>
          </p:cNvPicPr>
          <p:nvPr/>
        </p:nvPicPr>
        <p:blipFill>
          <a:blip r:embed="rId4"/>
          <a:stretch>
            <a:fillRect/>
          </a:stretch>
        </p:blipFill>
        <p:spPr>
          <a:xfrm>
            <a:off x="9385039" y="1042404"/>
            <a:ext cx="2519265" cy="2386596"/>
          </a:xfrm>
          <a:prstGeom prst="rect">
            <a:avLst/>
          </a:prstGeom>
        </p:spPr>
      </p:pic>
      <p:pic>
        <p:nvPicPr>
          <p:cNvPr id="7" name="Picture 6">
            <a:extLst>
              <a:ext uri="{FF2B5EF4-FFF2-40B4-BE49-F238E27FC236}">
                <a16:creationId xmlns:a16="http://schemas.microsoft.com/office/drawing/2014/main" id="{FF3C85D4-55D5-3E68-E130-9205C8468DBB}"/>
              </a:ext>
            </a:extLst>
          </p:cNvPr>
          <p:cNvPicPr>
            <a:picLocks noChangeAspect="1"/>
          </p:cNvPicPr>
          <p:nvPr/>
        </p:nvPicPr>
        <p:blipFill>
          <a:blip r:embed="rId5"/>
          <a:stretch>
            <a:fillRect/>
          </a:stretch>
        </p:blipFill>
        <p:spPr>
          <a:xfrm>
            <a:off x="9385038" y="4113179"/>
            <a:ext cx="2519265" cy="1381125"/>
          </a:xfrm>
          <a:prstGeom prst="rect">
            <a:avLst/>
          </a:prstGeom>
        </p:spPr>
      </p:pic>
    </p:spTree>
    <p:extLst>
      <p:ext uri="{BB962C8B-B14F-4D97-AF65-F5344CB8AC3E}">
        <p14:creationId xmlns:p14="http://schemas.microsoft.com/office/powerpoint/2010/main" val="309566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6" end="6"/>
                                            </p:txEl>
                                          </p:spTgt>
                                        </p:tgtEl>
                                        <p:attrNameLst>
                                          <p:attrName>style.visibility</p:attrName>
                                        </p:attrNameLst>
                                      </p:cBhvr>
                                      <p:to>
                                        <p:strVal val="visible"/>
                                      </p:to>
                                    </p:set>
                                    <p:animEffect transition="in" filter="fade">
                                      <p:cBhvr>
                                        <p:cTn id="14" dur="1000"/>
                                        <p:tgtEl>
                                          <p:spTgt spid="5">
                                            <p:txEl>
                                              <p:pRg st="6" end="6"/>
                                            </p:txEl>
                                          </p:spTgt>
                                        </p:tgtEl>
                                      </p:cBhvr>
                                    </p:animEffect>
                                    <p:anim calcmode="lin" valueType="num">
                                      <p:cBhvr>
                                        <p:cTn id="1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fade">
                                      <p:cBhvr>
                                        <p:cTn id="21" dur="1000"/>
                                        <p:tgtEl>
                                          <p:spTgt spid="5">
                                            <p:txEl>
                                              <p:pRg st="8" end="8"/>
                                            </p:txEl>
                                          </p:spTgt>
                                        </p:tgtEl>
                                      </p:cBhvr>
                                    </p:animEffect>
                                    <p:anim calcmode="lin" valueType="num">
                                      <p:cBhvr>
                                        <p:cTn id="22"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Effect transition="in" filter="fade">
                                      <p:cBhvr>
                                        <p:cTn id="28" dur="1000"/>
                                        <p:tgtEl>
                                          <p:spTgt spid="5">
                                            <p:txEl>
                                              <p:pRg st="10" end="10"/>
                                            </p:txEl>
                                          </p:spTgt>
                                        </p:tgtEl>
                                      </p:cBhvr>
                                    </p:animEffect>
                                    <p:anim calcmode="lin" valueType="num">
                                      <p:cBhvr>
                                        <p:cTn id="29"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animEffect transition="in" filter="fade">
                                      <p:cBhvr>
                                        <p:cTn id="35" dur="1000"/>
                                        <p:tgtEl>
                                          <p:spTgt spid="5">
                                            <p:txEl>
                                              <p:pRg st="11" end="11"/>
                                            </p:txEl>
                                          </p:spTgt>
                                        </p:tgtEl>
                                      </p:cBhvr>
                                    </p:animEffect>
                                    <p:anim calcmode="lin" valueType="num">
                                      <p:cBhvr>
                                        <p:cTn id="36"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12" end="12"/>
                                            </p:txEl>
                                          </p:spTgt>
                                        </p:tgtEl>
                                        <p:attrNameLst>
                                          <p:attrName>style.visibility</p:attrName>
                                        </p:attrNameLst>
                                      </p:cBhvr>
                                      <p:to>
                                        <p:strVal val="visible"/>
                                      </p:to>
                                    </p:set>
                                    <p:animEffect transition="in" filter="fade">
                                      <p:cBhvr>
                                        <p:cTn id="42" dur="1000"/>
                                        <p:tgtEl>
                                          <p:spTgt spid="5">
                                            <p:txEl>
                                              <p:pRg st="12" end="12"/>
                                            </p:txEl>
                                          </p:spTgt>
                                        </p:tgtEl>
                                      </p:cBhvr>
                                    </p:animEffect>
                                    <p:anim calcmode="lin" valueType="num">
                                      <p:cBhvr>
                                        <p:cTn id="43"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A20057A-DED8-3983-7264-E4B3DAC8B6AB}"/>
              </a:ext>
            </a:extLst>
          </p:cNvPr>
          <p:cNvGraphicFramePr/>
          <p:nvPr>
            <p:extLst>
              <p:ext uri="{D42A27DB-BD31-4B8C-83A1-F6EECF244321}">
                <p14:modId xmlns:p14="http://schemas.microsoft.com/office/powerpoint/2010/main" val="1157476574"/>
              </p:ext>
            </p:extLst>
          </p:nvPr>
        </p:nvGraphicFramePr>
        <p:xfrm>
          <a:off x="625150" y="979714"/>
          <a:ext cx="11206065" cy="5613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E795439-18E2-1F38-1137-2F19785A8362}"/>
              </a:ext>
            </a:extLst>
          </p:cNvPr>
          <p:cNvSpPr txBox="1"/>
          <p:nvPr/>
        </p:nvSpPr>
        <p:spPr>
          <a:xfrm flipH="1">
            <a:off x="355104" y="159798"/>
            <a:ext cx="6906827" cy="584775"/>
          </a:xfrm>
          <a:prstGeom prst="rect">
            <a:avLst/>
          </a:prstGeom>
          <a:noFill/>
        </p:spPr>
        <p:txBody>
          <a:bodyPr wrap="square" rtlCol="0">
            <a:spAutoFit/>
          </a:bodyPr>
          <a:lstStyle/>
          <a:p>
            <a:r>
              <a:rPr lang="en-US" sz="3200" b="1" u="sng" dirty="0">
                <a:solidFill>
                  <a:schemeClr val="accent1">
                    <a:lumMod val="50000"/>
                  </a:schemeClr>
                </a:solidFill>
                <a:latin typeface="Arial Rounded MT Bold" panose="020F0704030504030204" pitchFamily="34" charset="0"/>
              </a:rPr>
              <a:t>Other Probable Applications:</a:t>
            </a:r>
          </a:p>
        </p:txBody>
      </p:sp>
    </p:spTree>
    <p:extLst>
      <p:ext uri="{BB962C8B-B14F-4D97-AF65-F5344CB8AC3E}">
        <p14:creationId xmlns:p14="http://schemas.microsoft.com/office/powerpoint/2010/main" val="2618529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5AF21-C674-9A9F-C2C1-99F45BBEF5F3}"/>
              </a:ext>
            </a:extLst>
          </p:cNvPr>
          <p:cNvSpPr>
            <a:spLocks noGrp="1"/>
          </p:cNvSpPr>
          <p:nvPr>
            <p:ph type="title"/>
          </p:nvPr>
        </p:nvSpPr>
        <p:spPr>
          <a:xfrm>
            <a:off x="376561" y="214206"/>
            <a:ext cx="10515600" cy="788972"/>
          </a:xfrm>
        </p:spPr>
        <p:txBody>
          <a:bodyPr>
            <a:normAutofit/>
          </a:bodyPr>
          <a:lstStyle/>
          <a:p>
            <a:r>
              <a:rPr lang="en-US" sz="2800" dirty="0">
                <a:effectLst>
                  <a:outerShdw blurRad="38100" dist="38100" dir="2700000" algn="tl">
                    <a:srgbClr val="000000">
                      <a:alpha val="43137"/>
                    </a:srgbClr>
                  </a:outerShdw>
                </a:effectLst>
                <a:latin typeface="Arial Rounded MT Bold" panose="020F0704030504030204" pitchFamily="34" charset="0"/>
              </a:rPr>
              <a:t>CASE STUDIES and EXAMPLES:</a:t>
            </a:r>
          </a:p>
        </p:txBody>
      </p:sp>
      <p:sp>
        <p:nvSpPr>
          <p:cNvPr id="4" name="TextBox 3">
            <a:extLst>
              <a:ext uri="{FF2B5EF4-FFF2-40B4-BE49-F238E27FC236}">
                <a16:creationId xmlns:a16="http://schemas.microsoft.com/office/drawing/2014/main" id="{8F04BA57-0100-BA9E-AC7B-A7A1382EB5F6}"/>
              </a:ext>
            </a:extLst>
          </p:cNvPr>
          <p:cNvSpPr txBox="1"/>
          <p:nvPr/>
        </p:nvSpPr>
        <p:spPr>
          <a:xfrm>
            <a:off x="376561" y="914400"/>
            <a:ext cx="11438878" cy="6186309"/>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solidFill>
                  <a:schemeClr val="accent2">
                    <a:lumMod val="50000"/>
                  </a:schemeClr>
                </a:solidFill>
                <a:latin typeface="Arial Rounded MT Bold" panose="020F0704030504030204" pitchFamily="34" charset="0"/>
                <a:cs typeface="Calibri" panose="020F0502020204030204" pitchFamily="34" charset="0"/>
              </a:rPr>
              <a:t>Electricity Distributor BSES Rajdhani Power Limited (BRPL):</a:t>
            </a:r>
          </a:p>
          <a:p>
            <a:pPr algn="just"/>
            <a:r>
              <a:rPr lang="en-US" dirty="0">
                <a:solidFill>
                  <a:schemeClr val="accent2">
                    <a:lumMod val="50000"/>
                  </a:schemeClr>
                </a:solidFill>
                <a:latin typeface="Calibri" panose="020F0502020204030204" pitchFamily="34" charset="0"/>
                <a:cs typeface="Calibri" panose="020F0502020204030204" pitchFamily="34" charset="0"/>
              </a:rPr>
              <a:t>	</a:t>
            </a:r>
          </a:p>
          <a:p>
            <a:pPr algn="just"/>
            <a:r>
              <a:rPr lang="en-US" dirty="0">
                <a:solidFill>
                  <a:schemeClr val="accent2">
                    <a:lumMod val="50000"/>
                  </a:schemeClr>
                </a:solidFill>
                <a:latin typeface="Calibri" panose="020F0502020204030204" pitchFamily="34" charset="0"/>
                <a:cs typeface="Calibri" panose="020F0502020204030204" pitchFamily="34" charset="0"/>
              </a:rPr>
              <a:t>	BRPL partnered with Power Ledger, a global leader in blockchain-based renewable energy trading, to install a large-scale P2P energy trading trial in Delhi, India. It is the first electricity distribution company (discom) in India to use P2P solar trading technology powered by Power Ledger. The trial initially comprised 5-6 MW of existing solar infrastructure, servicing a group of gated communities (CGHS) in the Dwarka region in Delhi. </a:t>
            </a:r>
          </a:p>
          <a:p>
            <a:pPr algn="just"/>
            <a:endParaRPr lang="en-US" dirty="0">
              <a:solidFill>
                <a:schemeClr val="accent2">
                  <a:lumMod val="50000"/>
                </a:schemeClr>
              </a:solidFill>
              <a:latin typeface="Calibri" panose="020F0502020204030204" pitchFamily="34" charset="0"/>
              <a:cs typeface="Calibri" panose="020F0502020204030204" pitchFamily="34" charset="0"/>
            </a:endParaRPr>
          </a:p>
          <a:p>
            <a:pPr algn="just"/>
            <a:r>
              <a:rPr lang="en-US" dirty="0">
                <a:solidFill>
                  <a:schemeClr val="accent2">
                    <a:lumMod val="50000"/>
                  </a:schemeClr>
                </a:solidFill>
                <a:latin typeface="Calibri" panose="020F0502020204030204" pitchFamily="34" charset="0"/>
                <a:cs typeface="Calibri" panose="020F0502020204030204" pitchFamily="34" charset="0"/>
              </a:rPr>
              <a:t>During this trial, residents with rooftop solar infrastructure sold excess solar energy to their neighbors, rather than letting it spill back to the grid. This enabled the participants access to cheaper, renewable energy and prosumers to monetize their investment in solar assets. So, BRPL was able to access a cost-effective energy alternative during the times of peak demand pricing leading to increased efficiency and reliability of the power supply.</a:t>
            </a:r>
          </a:p>
          <a:p>
            <a:pPr algn="just"/>
            <a:endParaRPr lang="en-US" dirty="0">
              <a:solidFill>
                <a:schemeClr val="accent2">
                  <a:lumMod val="50000"/>
                </a:schemeClr>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n-US" dirty="0">
                <a:solidFill>
                  <a:schemeClr val="accent2">
                    <a:lumMod val="50000"/>
                  </a:schemeClr>
                </a:solidFill>
                <a:latin typeface="Arial Rounded MT Bold" panose="020F0704030504030204" pitchFamily="34" charset="0"/>
                <a:cs typeface="Calibri" panose="020F0502020204030204" pitchFamily="34" charset="0"/>
              </a:rPr>
              <a:t>Uttar Pradesh Electricity Regulatory Commission (UPERC):</a:t>
            </a:r>
          </a:p>
          <a:p>
            <a:pPr algn="just"/>
            <a:r>
              <a:rPr lang="en-US" dirty="0">
                <a:solidFill>
                  <a:schemeClr val="accent2">
                    <a:lumMod val="50000"/>
                  </a:schemeClr>
                </a:solidFill>
                <a:latin typeface="Calibri" panose="020F0502020204030204" pitchFamily="34" charset="0"/>
                <a:cs typeface="Calibri" panose="020F0502020204030204" pitchFamily="34" charset="0"/>
              </a:rPr>
              <a:t> 	</a:t>
            </a:r>
          </a:p>
          <a:p>
            <a:pPr algn="just"/>
            <a:r>
              <a:rPr lang="en-US" dirty="0">
                <a:solidFill>
                  <a:schemeClr val="accent2">
                    <a:lumMod val="50000"/>
                  </a:schemeClr>
                </a:solidFill>
                <a:latin typeface="Calibri" panose="020F0502020204030204" pitchFamily="34" charset="0"/>
                <a:cs typeface="Calibri" panose="020F0502020204030204" pitchFamily="34" charset="0"/>
              </a:rPr>
              <a:t>	UPERC </a:t>
            </a:r>
            <a:r>
              <a:rPr lang="en-US" b="0" i="0" dirty="0">
                <a:solidFill>
                  <a:schemeClr val="accent2">
                    <a:lumMod val="50000"/>
                  </a:schemeClr>
                </a:solidFill>
                <a:effectLst/>
                <a:latin typeface="Calibri" panose="020F0502020204030204" pitchFamily="34" charset="0"/>
                <a:cs typeface="Calibri" panose="020F0502020204030204" pitchFamily="34" charset="0"/>
              </a:rPr>
              <a:t>in their revised solar policy issued in December 2018, mooted the idea of peer-to-peer (P2P) trading of electricity from solar rooftop generation leveraging Blockchain technology. The secure and decentralized nature of blockchain technology is well suited to implement and automate smart contracts for peer-to-peer (P2P) transactions. The smart home appliances connected to an energy trading platform could continuously look for the cheapest and cleanest electricity offer and automatically connect to the new energy provider through smart contracts executed on blockchain. This experience will allow the customers to interact from their home or office directly to energy sellers.</a:t>
            </a:r>
            <a:endParaRPr lang="en-US" dirty="0">
              <a:solidFill>
                <a:schemeClr val="accent2">
                  <a:lumMod val="50000"/>
                </a:schemeClr>
              </a:solidFill>
              <a:latin typeface="Calibri" panose="020F0502020204030204" pitchFamily="34" charset="0"/>
              <a:cs typeface="Calibri" panose="020F0502020204030204" pitchFamily="34" charset="0"/>
            </a:endParaRPr>
          </a:p>
          <a:p>
            <a:pPr algn="just"/>
            <a:r>
              <a:rPr lang="en-US" dirty="0">
                <a:solidFill>
                  <a:schemeClr val="accent2">
                    <a:lumMod val="50000"/>
                  </a:schemeClr>
                </a:solidFill>
                <a:latin typeface="Calibri" panose="020F0502020204030204" pitchFamily="34" charset="0"/>
                <a:cs typeface="Calibri" panose="020F0502020204030204" pitchFamily="34" charset="0"/>
              </a:rPr>
              <a:t>	</a:t>
            </a:r>
          </a:p>
          <a:p>
            <a:pPr algn="just"/>
            <a:r>
              <a:rPr lang="en-US" dirty="0">
                <a:solidFill>
                  <a:schemeClr val="accent2">
                    <a:lumMod val="50000"/>
                  </a:schemeClr>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25845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1000"/>
                                        <p:tgtEl>
                                          <p:spTgt spid="4">
                                            <p:txEl>
                                              <p:pRg st="6" end="6"/>
                                            </p:txEl>
                                          </p:spTgt>
                                        </p:tgtEl>
                                      </p:cBhvr>
                                    </p:animEffect>
                                    <p:anim calcmode="lin" valueType="num">
                                      <p:cBhvr>
                                        <p:cTn id="3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1000"/>
                                        <p:tgtEl>
                                          <p:spTgt spid="4">
                                            <p:txEl>
                                              <p:pRg st="7" end="7"/>
                                            </p:txEl>
                                          </p:spTgt>
                                        </p:tgtEl>
                                      </p:cBhvr>
                                    </p:animEffect>
                                    <p:anim calcmode="lin" valueType="num">
                                      <p:cBhvr>
                                        <p:cTn id="4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1000"/>
                                        <p:tgtEl>
                                          <p:spTgt spid="4">
                                            <p:txEl>
                                              <p:pRg st="8" end="8"/>
                                            </p:txEl>
                                          </p:spTgt>
                                        </p:tgtEl>
                                      </p:cBhvr>
                                    </p:animEffect>
                                    <p:anim calcmode="lin" valueType="num">
                                      <p:cBhvr>
                                        <p:cTn id="5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893C4-4902-C886-67B5-C03FC2C388D4}"/>
              </a:ext>
            </a:extLst>
          </p:cNvPr>
          <p:cNvSpPr txBox="1"/>
          <p:nvPr/>
        </p:nvSpPr>
        <p:spPr>
          <a:xfrm>
            <a:off x="304800" y="245901"/>
            <a:ext cx="65345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7BD2F0"/>
                </a:solidFill>
                <a:effectLst>
                  <a:outerShdw blurRad="38100" dist="38100" dir="2700000" algn="tl">
                    <a:srgbClr val="000000">
                      <a:alpha val="43137"/>
                    </a:srgbClr>
                  </a:outerShdw>
                </a:effectLst>
                <a:latin typeface="Arial Rounded MT Bold" panose="020F0704030504030204" pitchFamily="34" charset="0"/>
                <a:ea typeface="+mn-lt"/>
                <a:cs typeface="+mn-lt"/>
              </a:rPr>
              <a:t>CASE STUDIES and EXAMPLES:</a:t>
            </a:r>
          </a:p>
          <a:p>
            <a:pPr algn="l"/>
            <a:endParaRPr lang="en-US" sz="2800" dirty="0">
              <a:solidFill>
                <a:srgbClr val="7BD2F0"/>
              </a:solidFill>
              <a:effectLst>
                <a:outerShdw blurRad="38100" dist="38100" dir="2700000" algn="tl">
                  <a:srgbClr val="000000">
                    <a:alpha val="43137"/>
                  </a:srgbClr>
                </a:outerShdw>
              </a:effectLst>
              <a:latin typeface="Arial Rounded MT Bold" panose="020F0704030504030204" pitchFamily="34" charset="0"/>
            </a:endParaRPr>
          </a:p>
        </p:txBody>
      </p:sp>
      <p:sp>
        <p:nvSpPr>
          <p:cNvPr id="4" name="TextBox 3">
            <a:extLst>
              <a:ext uri="{FF2B5EF4-FFF2-40B4-BE49-F238E27FC236}">
                <a16:creationId xmlns:a16="http://schemas.microsoft.com/office/drawing/2014/main" id="{32DF1454-D34F-DBBA-E454-B35D11FBB84E}"/>
              </a:ext>
            </a:extLst>
          </p:cNvPr>
          <p:cNvSpPr txBox="1"/>
          <p:nvPr/>
        </p:nvSpPr>
        <p:spPr>
          <a:xfrm>
            <a:off x="409576" y="914400"/>
            <a:ext cx="1094578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n-US" b="1" dirty="0">
                <a:solidFill>
                  <a:schemeClr val="accent2">
                    <a:lumMod val="50000"/>
                  </a:schemeClr>
                </a:solidFill>
                <a:ea typeface="+mn-lt"/>
                <a:cs typeface="+mn-lt"/>
              </a:rPr>
              <a:t>GridExchange pilot project (Canada), August 2021</a:t>
            </a:r>
          </a:p>
          <a:p>
            <a:pPr marL="285750" indent="-285750" algn="just">
              <a:buFont typeface="Wingdings"/>
              <a:buChar char="q"/>
            </a:pPr>
            <a:endParaRPr lang="en-US" sz="1600" dirty="0"/>
          </a:p>
          <a:p>
            <a:pPr lvl="1" algn="just"/>
            <a:r>
              <a:rPr lang="en-US" sz="1600" dirty="0">
                <a:solidFill>
                  <a:schemeClr val="accent2">
                    <a:lumMod val="75000"/>
                  </a:schemeClr>
                </a:solidFill>
              </a:rPr>
              <a:t>The  GridExchange pilot project was launched by a Canadian utility, Alectra. Natural Resources Canada funded the project in partnership with  Sunverge (a cloud-based software platform provider), Savage Data (an energy services provider), and FLO (an EV charging infrastructure provider).  GridExchange is a blockchain technology-based software platform that enables distributed energy resources (DERs) such as solar PV, battery energy storage systems (BESS), and EVs to participate in an energy marketplace. Initially, 21 Ontario households participated in the three-month pilot  programme . Under this programme, each clean energy transaction is recorded, and customers are compensated with cash and ‘GxRewards’ that can be redeemed at local shops and restaurants.</a:t>
            </a:r>
          </a:p>
          <a:p>
            <a:pPr lvl="1" algn="just"/>
            <a:endParaRPr lang="en-US" sz="1600" dirty="0">
              <a:ea typeface="+mn-lt"/>
              <a:cs typeface="+mn-lt"/>
            </a:endParaRPr>
          </a:p>
          <a:p>
            <a:pPr lvl="1" algn="just"/>
            <a:endParaRPr lang="en-US" sz="1600" dirty="0">
              <a:ea typeface="+mn-lt"/>
              <a:cs typeface="+mn-lt"/>
            </a:endParaRPr>
          </a:p>
          <a:p>
            <a:pPr marL="285750" indent="-285750" algn="just">
              <a:buFont typeface="Wingdings"/>
              <a:buChar char="q"/>
            </a:pPr>
            <a:r>
              <a:rPr lang="en-US" b="1" dirty="0">
                <a:solidFill>
                  <a:schemeClr val="accent2">
                    <a:lumMod val="50000"/>
                  </a:schemeClr>
                </a:solidFill>
                <a:ea typeface="+mn-lt"/>
                <a:cs typeface="+mn-lt"/>
              </a:rPr>
              <a:t>Renewable Energy Certificate (REC) marketplace (United States), January 2020 </a:t>
            </a:r>
            <a:endParaRPr lang="en-US" b="1" dirty="0">
              <a:solidFill>
                <a:schemeClr val="accent2">
                  <a:lumMod val="50000"/>
                </a:schemeClr>
              </a:solidFill>
            </a:endParaRPr>
          </a:p>
          <a:p>
            <a:pPr algn="just"/>
            <a:endParaRPr lang="en-US" b="1" dirty="0">
              <a:ea typeface="+mn-lt"/>
              <a:cs typeface="+mn-lt"/>
            </a:endParaRPr>
          </a:p>
          <a:p>
            <a:pPr lvl="1" algn="just"/>
            <a:r>
              <a:rPr lang="en-US" dirty="0">
                <a:solidFill>
                  <a:schemeClr val="accent2">
                    <a:lumMod val="75000"/>
                  </a:schemeClr>
                </a:solidFill>
                <a:ea typeface="+mn-lt"/>
                <a:cs typeface="+mn-lt"/>
              </a:rPr>
              <a:t>In partnership with a renewable energy registry, Midwest Renewable Energy Tracking System (M-RETS), and Clearway Energy Group (a renewable energy developer), Power Ledger3 launched a global REC marketplace to streamline the buying and selling of RECs. Power Ledger’s TraceX, a digital marketplace for the trading and settlement of environmental commodities, will help reduce the costs involved in buying and selling RECs within M-RETS and introduce transparency. </a:t>
            </a:r>
            <a:endParaRPr lang="en-US" dirty="0">
              <a:solidFill>
                <a:schemeClr val="accent2">
                  <a:lumMod val="75000"/>
                </a:schemeClr>
              </a:solidFill>
            </a:endParaRPr>
          </a:p>
          <a:p>
            <a:pPr lvl="2" algn="just"/>
            <a:endParaRPr lang="en-US" sz="1600" dirty="0">
              <a:ea typeface="+mn-lt"/>
              <a:cs typeface="+mn-lt"/>
            </a:endParaRPr>
          </a:p>
        </p:txBody>
      </p:sp>
    </p:spTree>
    <p:extLst>
      <p:ext uri="{BB962C8B-B14F-4D97-AF65-F5344CB8AC3E}">
        <p14:creationId xmlns:p14="http://schemas.microsoft.com/office/powerpoint/2010/main" val="11178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00"/>
                                        <p:tgtEl>
                                          <p:spTgt spid="4">
                                            <p:txEl>
                                              <p:pRg st="5" end="5"/>
                                            </p:txEl>
                                          </p:spTgt>
                                        </p:tgtEl>
                                      </p:cBhvr>
                                    </p:animEffect>
                                    <p:anim calcmode="lin" valueType="num">
                                      <p:cBhvr>
                                        <p:cTn id="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1000"/>
                                        <p:tgtEl>
                                          <p:spTgt spid="4">
                                            <p:txEl>
                                              <p:pRg st="7" end="7"/>
                                            </p:txEl>
                                          </p:spTgt>
                                        </p:tgtEl>
                                      </p:cBhvr>
                                    </p:animEffect>
                                    <p:anim calcmode="lin" valueType="num">
                                      <p:cBhvr>
                                        <p:cTn id="2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56AAB-225F-F722-5F63-EFB35F15FAC2}"/>
              </a:ext>
            </a:extLst>
          </p:cNvPr>
          <p:cNvSpPr txBox="1"/>
          <p:nvPr/>
        </p:nvSpPr>
        <p:spPr>
          <a:xfrm>
            <a:off x="1184987" y="531844"/>
            <a:ext cx="5262465"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Arial Rounded MT Bold" panose="020F0704030504030204" pitchFamily="34" charset="0"/>
              </a:rPr>
              <a:t>Drawbacks:</a:t>
            </a:r>
          </a:p>
        </p:txBody>
      </p:sp>
      <p:sp>
        <p:nvSpPr>
          <p:cNvPr id="4" name="TextBox 3">
            <a:extLst>
              <a:ext uri="{FF2B5EF4-FFF2-40B4-BE49-F238E27FC236}">
                <a16:creationId xmlns:a16="http://schemas.microsoft.com/office/drawing/2014/main" id="{4FC58EF9-4358-AE15-8A70-766AF3C8DC06}"/>
              </a:ext>
            </a:extLst>
          </p:cNvPr>
          <p:cNvSpPr txBox="1"/>
          <p:nvPr/>
        </p:nvSpPr>
        <p:spPr>
          <a:xfrm>
            <a:off x="707570" y="1530420"/>
            <a:ext cx="10776859" cy="6555641"/>
          </a:xfrm>
          <a:prstGeom prst="rect">
            <a:avLst/>
          </a:prstGeom>
          <a:noFill/>
        </p:spPr>
        <p:txBody>
          <a:bodyPr wrap="square">
            <a:spAutoFit/>
          </a:bodyPr>
          <a:lstStyle/>
          <a:p>
            <a:pPr marL="285750" indent="-285750" algn="just">
              <a:buFont typeface="Arial" panose="020B0604020202020204" pitchFamily="34" charset="0"/>
              <a:buChar char="•"/>
            </a:pPr>
            <a:r>
              <a:rPr lang="en-US" sz="2800" dirty="0"/>
              <a:t> It is not yet possible to make one chain that achieves all three competitive objectives.</a:t>
            </a:r>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r>
              <a:rPr lang="en-US" sz="2800" dirty="0"/>
              <a:t>Lack of Skilled technical and operational work force in Blockchain domain.</a:t>
            </a:r>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r>
              <a:rPr lang="en-US" sz="2800" dirty="0"/>
              <a:t>Requires infrastructure in place that can enable high speed transactions.</a:t>
            </a:r>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r>
              <a:rPr lang="en-US" sz="2800" dirty="0"/>
              <a:t>Blockchain technology is still a growing segment in India.</a:t>
            </a:r>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endParaRPr lang="en-US" sz="2800" dirty="0"/>
          </a:p>
        </p:txBody>
      </p:sp>
    </p:spTree>
    <p:extLst>
      <p:ext uri="{BB962C8B-B14F-4D97-AF65-F5344CB8AC3E}">
        <p14:creationId xmlns:p14="http://schemas.microsoft.com/office/powerpoint/2010/main" val="4763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1BC2C-7F8D-3815-A68F-9B061BB6FCE8}"/>
              </a:ext>
            </a:extLst>
          </p:cNvPr>
          <p:cNvSpPr txBox="1"/>
          <p:nvPr/>
        </p:nvSpPr>
        <p:spPr>
          <a:xfrm>
            <a:off x="895739" y="494522"/>
            <a:ext cx="6438122" cy="584775"/>
          </a:xfrm>
          <a:prstGeom prst="rect">
            <a:avLst/>
          </a:prstGeom>
          <a:noFill/>
        </p:spPr>
        <p:txBody>
          <a:bodyPr wrap="square" rtlCol="0">
            <a:spAutoFit/>
          </a:bodyPr>
          <a:lstStyle/>
          <a:p>
            <a:r>
              <a:rPr lang="en-US" sz="3200" u="sng" dirty="0">
                <a:solidFill>
                  <a:schemeClr val="accent2">
                    <a:lumMod val="50000"/>
                  </a:schemeClr>
                </a:solidFill>
                <a:latin typeface="Arial Rounded MT Bold" panose="020F0704030504030204" pitchFamily="34" charset="0"/>
              </a:rPr>
              <a:t>Recommendations:</a:t>
            </a:r>
          </a:p>
        </p:txBody>
      </p:sp>
      <p:graphicFrame>
        <p:nvGraphicFramePr>
          <p:cNvPr id="3" name="Diagram 2">
            <a:extLst>
              <a:ext uri="{FF2B5EF4-FFF2-40B4-BE49-F238E27FC236}">
                <a16:creationId xmlns:a16="http://schemas.microsoft.com/office/drawing/2014/main" id="{28B0DD89-F975-34FC-6B76-2F9F32F718A3}"/>
              </a:ext>
            </a:extLst>
          </p:cNvPr>
          <p:cNvGraphicFramePr/>
          <p:nvPr>
            <p:extLst>
              <p:ext uri="{D42A27DB-BD31-4B8C-83A1-F6EECF244321}">
                <p14:modId xmlns:p14="http://schemas.microsoft.com/office/powerpoint/2010/main" val="2528414821"/>
              </p:ext>
            </p:extLst>
          </p:nvPr>
        </p:nvGraphicFramePr>
        <p:xfrm>
          <a:off x="447870" y="107929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717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75663-3DA9-81B2-CDD5-96B50F5E7F6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911C155-147A-33B6-B098-1606AF32F9A3}"/>
              </a:ext>
            </a:extLst>
          </p:cNvPr>
          <p:cNvSpPr txBox="1"/>
          <p:nvPr/>
        </p:nvSpPr>
        <p:spPr>
          <a:xfrm>
            <a:off x="874745" y="783970"/>
            <a:ext cx="6172200" cy="1938992"/>
          </a:xfrm>
          <a:prstGeom prst="rect">
            <a:avLst/>
          </a:prstGeom>
          <a:noFill/>
        </p:spPr>
        <p:txBody>
          <a:bodyPr wrap="square">
            <a:spAutoFit/>
          </a:bodyPr>
          <a:lstStyle/>
          <a:p>
            <a:r>
              <a:rPr lang="en-US" sz="4000" u="sng" dirty="0">
                <a:solidFill>
                  <a:schemeClr val="bg1"/>
                </a:solidFill>
                <a:effectLst>
                  <a:outerShdw blurRad="38100" dist="38100" dir="2700000" algn="tl">
                    <a:srgbClr val="000000">
                      <a:alpha val="43137"/>
                    </a:srgbClr>
                  </a:outerShdw>
                </a:effectLst>
                <a:latin typeface="Arial Rounded MT Bold" panose="020F0704030504030204" pitchFamily="34" charset="0"/>
              </a:rPr>
              <a:t>Conclusion:</a:t>
            </a:r>
            <a:br>
              <a:rPr lang="en-US" sz="4000" dirty="0">
                <a:solidFill>
                  <a:schemeClr val="bg1"/>
                </a:solidFill>
              </a:rPr>
            </a:br>
            <a:br>
              <a:rPr lang="en-US" sz="4000" dirty="0">
                <a:solidFill>
                  <a:schemeClr val="bg1"/>
                </a:solidFill>
              </a:rPr>
            </a:br>
            <a:endParaRPr lang="en-US" sz="4000" dirty="0">
              <a:solidFill>
                <a:schemeClr val="bg1"/>
              </a:solidFill>
            </a:endParaRPr>
          </a:p>
        </p:txBody>
      </p:sp>
      <p:sp>
        <p:nvSpPr>
          <p:cNvPr id="9" name="TextBox 8">
            <a:extLst>
              <a:ext uri="{FF2B5EF4-FFF2-40B4-BE49-F238E27FC236}">
                <a16:creationId xmlns:a16="http://schemas.microsoft.com/office/drawing/2014/main" id="{3EA20D58-59F3-AA14-19F2-F3776AD86F1C}"/>
              </a:ext>
            </a:extLst>
          </p:cNvPr>
          <p:cNvSpPr txBox="1"/>
          <p:nvPr/>
        </p:nvSpPr>
        <p:spPr>
          <a:xfrm>
            <a:off x="650810" y="2081680"/>
            <a:ext cx="11171075" cy="3046988"/>
          </a:xfrm>
          <a:prstGeom prst="rect">
            <a:avLst/>
          </a:prstGeom>
          <a:noFill/>
        </p:spPr>
        <p:txBody>
          <a:bodyPr wrap="square">
            <a:spAutoFit/>
          </a:bodyPr>
          <a:lstStyle/>
          <a:p>
            <a:pPr marL="285750" indent="-285750" algn="just">
              <a:buFont typeface="Wingdings" panose="05000000000000000000" pitchFamily="2" charset="2"/>
              <a:buChar char="§"/>
            </a:pPr>
            <a:r>
              <a:rPr lang="en-US" sz="2400" dirty="0">
                <a:solidFill>
                  <a:schemeClr val="bg1"/>
                </a:solidFill>
              </a:rPr>
              <a:t>Blockchain is revolutionary technology. The technology will affect every industry in the world, including manufacturing, retail, transportation.</a:t>
            </a:r>
          </a:p>
          <a:p>
            <a:pPr marL="285750" indent="-285750" algn="just">
              <a:buFont typeface="Wingdings" panose="05000000000000000000" pitchFamily="2" charset="2"/>
              <a:buChar char="§"/>
            </a:pPr>
            <a:endParaRPr lang="en-US" sz="2400" dirty="0">
              <a:solidFill>
                <a:schemeClr val="bg1"/>
              </a:solidFill>
            </a:endParaRPr>
          </a:p>
          <a:p>
            <a:pPr marL="285750" indent="-285750" algn="just">
              <a:buFont typeface="Wingdings" panose="05000000000000000000" pitchFamily="2" charset="2"/>
              <a:buChar char="§"/>
            </a:pPr>
            <a:r>
              <a:rPr lang="en-US" sz="2400" dirty="0">
                <a:solidFill>
                  <a:schemeClr val="bg1"/>
                </a:solidFill>
              </a:rPr>
              <a:t>Companies like Google, Microsoft, Intel, Dole are all working to become early adopters of blockchain.</a:t>
            </a:r>
          </a:p>
          <a:p>
            <a:pPr marL="285750" indent="-285750" algn="just">
              <a:buFont typeface="Wingdings" panose="05000000000000000000" pitchFamily="2" charset="2"/>
              <a:buChar char="§"/>
            </a:pPr>
            <a:endParaRPr lang="en-US" sz="2400" dirty="0">
              <a:solidFill>
                <a:schemeClr val="bg1"/>
              </a:solidFill>
            </a:endParaRPr>
          </a:p>
          <a:p>
            <a:pPr marL="285750" indent="-285750" algn="just">
              <a:buFont typeface="Wingdings" panose="05000000000000000000" pitchFamily="2" charset="2"/>
              <a:buChar char="§"/>
            </a:pPr>
            <a:r>
              <a:rPr lang="en-US" sz="2400" dirty="0">
                <a:solidFill>
                  <a:schemeClr val="bg1"/>
                </a:solidFill>
              </a:rPr>
              <a:t>As it is decentralized and cryptographic technology no one can hack it, hence there are lots of areas private, governments and peer-to-peer sector can use it.  </a:t>
            </a:r>
          </a:p>
        </p:txBody>
      </p:sp>
    </p:spTree>
    <p:extLst>
      <p:ext uri="{BB962C8B-B14F-4D97-AF65-F5344CB8AC3E}">
        <p14:creationId xmlns:p14="http://schemas.microsoft.com/office/powerpoint/2010/main" val="287325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E079-7DAB-C2D6-0759-4F969A031140}"/>
              </a:ext>
            </a:extLst>
          </p:cNvPr>
          <p:cNvSpPr>
            <a:spLocks noGrp="1"/>
          </p:cNvSpPr>
          <p:nvPr>
            <p:ph type="title"/>
          </p:nvPr>
        </p:nvSpPr>
        <p:spPr>
          <a:xfrm>
            <a:off x="838200" y="113199"/>
            <a:ext cx="10515600" cy="1325563"/>
          </a:xfrm>
        </p:spPr>
        <p:txBody>
          <a:bodyPr>
            <a:normAutofit/>
          </a:bodyPr>
          <a:lstStyle/>
          <a:p>
            <a:r>
              <a:rPr lang="en-US" sz="4000" u="sng" dirty="0">
                <a:effectLst>
                  <a:outerShdw blurRad="38100" dist="38100" dir="2700000" algn="tl">
                    <a:srgbClr val="000000">
                      <a:alpha val="43137"/>
                    </a:srgbClr>
                  </a:outerShdw>
                </a:effectLst>
                <a:latin typeface="Arial Rounded MT Bold" panose="020F0704030504030204" pitchFamily="34" charset="0"/>
              </a:rPr>
              <a:t>References:</a:t>
            </a:r>
          </a:p>
        </p:txBody>
      </p:sp>
      <p:sp>
        <p:nvSpPr>
          <p:cNvPr id="3" name="TextBox 2">
            <a:extLst>
              <a:ext uri="{FF2B5EF4-FFF2-40B4-BE49-F238E27FC236}">
                <a16:creationId xmlns:a16="http://schemas.microsoft.com/office/drawing/2014/main" id="{0D8525FD-00D8-1EF3-F1ED-82D109419EDF}"/>
              </a:ext>
            </a:extLst>
          </p:cNvPr>
          <p:cNvSpPr txBox="1"/>
          <p:nvPr/>
        </p:nvSpPr>
        <p:spPr>
          <a:xfrm>
            <a:off x="838200" y="1270811"/>
            <a:ext cx="11112623" cy="6370975"/>
          </a:xfrm>
          <a:prstGeom prst="rect">
            <a:avLst/>
          </a:prstGeom>
          <a:noFill/>
        </p:spPr>
        <p:txBody>
          <a:bodyPr wrap="square" rtlCol="0">
            <a:spAutoFit/>
          </a:bodyPr>
          <a:lstStyle/>
          <a:p>
            <a:r>
              <a:rPr lang="en-US" sz="2400" dirty="0">
                <a:latin typeface="Arial Rounded MT Bold" panose="020F0704030504030204" pitchFamily="34" charset="0"/>
                <a:hlinkClick r:id="rId3">
                  <a:extLst>
                    <a:ext uri="{A12FA001-AC4F-418D-AE19-62706E023703}">
                      <ahyp:hlinkClr xmlns:ahyp="http://schemas.microsoft.com/office/drawing/2018/hyperlinkcolor" val="tx"/>
                    </a:ext>
                  </a:extLst>
                </a:hlinkClick>
              </a:rPr>
              <a:t>Links:</a:t>
            </a:r>
          </a:p>
          <a:p>
            <a:pPr marL="285750" indent="-285750">
              <a:buFont typeface="Arial" panose="020B0604020202020204" pitchFamily="34" charset="0"/>
              <a:buChar char="•"/>
            </a:pPr>
            <a:endParaRPr lang="en-US" dirty="0">
              <a:solidFill>
                <a:srgbClr val="0000FF"/>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rgbClr val="0000FF"/>
                </a:solidFill>
                <a:hlinkClick r:id="rId3">
                  <a:extLst>
                    <a:ext uri="{A12FA001-AC4F-418D-AE19-62706E023703}">
                      <ahyp:hlinkClr xmlns:ahyp="http://schemas.microsoft.com/office/drawing/2018/hyperlinkcolor" val="tx"/>
                    </a:ext>
                  </a:extLst>
                </a:hlinkClick>
              </a:rPr>
              <a:t>https://en.wikipedia.org/wiki/Blockchain</a:t>
            </a:r>
            <a:endParaRPr lang="en-US" dirty="0"/>
          </a:p>
          <a:p>
            <a:pPr marL="285750" indent="-285750">
              <a:buFont typeface="Arial" panose="020B0604020202020204" pitchFamily="34" charset="0"/>
              <a:buChar char="•"/>
            </a:pPr>
            <a:r>
              <a:rPr lang="en-US" dirty="0">
                <a:hlinkClick r:id="rId4"/>
              </a:rPr>
              <a:t>https://timesofindia.indiatimes.com/readersblog/raghib-blogs/opportunities-and-the-future-of-blockchain-technology-43325/</a:t>
            </a:r>
            <a:endParaRPr lang="en-US" dirty="0"/>
          </a:p>
          <a:p>
            <a:pPr marL="285750" indent="-285750">
              <a:buFont typeface="Arial" panose="020B0604020202020204" pitchFamily="34" charset="0"/>
              <a:buChar char="•"/>
            </a:pPr>
            <a:r>
              <a:rPr lang="en-US" dirty="0">
                <a:hlinkClick r:id="rId5"/>
              </a:rPr>
              <a:t>https://cfo.economictimes.indiatimes.com/news/understanding-the-legality-of-cryptocurrency-in-india/70429373</a:t>
            </a:r>
            <a:endParaRPr lang="en-US" dirty="0"/>
          </a:p>
          <a:p>
            <a:pPr marL="285750" indent="-285750">
              <a:buFont typeface="Arial" panose="020B0604020202020204" pitchFamily="34" charset="0"/>
              <a:buChar char="•"/>
            </a:pPr>
            <a:r>
              <a:rPr lang="en-US" dirty="0">
                <a:hlinkClick r:id="rId6"/>
              </a:rPr>
              <a:t>https://www.smart-energy.com/policy-regulation/bringing-blockchain-to-indias-power-consumers/</a:t>
            </a:r>
            <a:endParaRPr lang="en-US" dirty="0"/>
          </a:p>
          <a:p>
            <a:pPr marL="285750" indent="-285750">
              <a:buFont typeface="Arial" panose="020B0604020202020204" pitchFamily="34" charset="0"/>
              <a:buChar char="•"/>
            </a:pPr>
            <a:r>
              <a:rPr lang="en-US" dirty="0">
                <a:hlinkClick r:id="rId7"/>
              </a:rPr>
              <a:t>https://mercomindia.com/tata-power-blockchain-solar-trading-delhi/</a:t>
            </a:r>
            <a:endParaRPr lang="en-US" dirty="0"/>
          </a:p>
          <a:p>
            <a:pPr marL="285750" indent="-285750">
              <a:buFont typeface="Arial" panose="020B0604020202020204" pitchFamily="34" charset="0"/>
              <a:buChar char="•"/>
            </a:pPr>
            <a:r>
              <a:rPr lang="en-US" dirty="0">
                <a:hlinkClick r:id="rId8"/>
              </a:rPr>
              <a:t>https://www.energetica-india.net/articles/blockchain-technology-in-the-indian-power-sector</a:t>
            </a:r>
            <a:endParaRPr lang="en-US" dirty="0"/>
          </a:p>
          <a:p>
            <a:pPr marL="285750" indent="-285750">
              <a:buFont typeface="Arial" panose="020B0604020202020204" pitchFamily="34" charset="0"/>
              <a:buChar char="•"/>
            </a:pPr>
            <a:r>
              <a:rPr lang="en-US" dirty="0">
                <a:hlinkClick r:id="rId9"/>
              </a:rPr>
              <a:t>https://mnre.gov.in/</a:t>
            </a:r>
            <a:endParaRPr lang="en-US" dirty="0"/>
          </a:p>
          <a:p>
            <a:pPr marL="285750" indent="-285750">
              <a:buFont typeface="Arial" panose="020B0604020202020204" pitchFamily="34" charset="0"/>
              <a:buChar char="•"/>
            </a:pPr>
            <a:endParaRPr lang="en-US" dirty="0"/>
          </a:p>
          <a:p>
            <a:r>
              <a:rPr lang="en-US" sz="2400" u="sng" dirty="0">
                <a:latin typeface="Arial Rounded MT Bold" panose="020F0704030504030204" pitchFamily="34" charset="0"/>
              </a:rPr>
              <a:t>PDFs: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role of blockchain in power-markets CIGRE</a:t>
            </a:r>
          </a:p>
          <a:p>
            <a:pPr marL="285750" indent="-285750">
              <a:buFont typeface="Arial" panose="020B0604020202020204" pitchFamily="34" charset="0"/>
              <a:buChar char="•"/>
            </a:pPr>
            <a:r>
              <a:rPr lang="en-US" dirty="0"/>
              <a:t>Blockchain-in-India_Gaganjot-Kaur-</a:t>
            </a:r>
          </a:p>
          <a:p>
            <a:pPr marL="285750" indent="-285750">
              <a:buFont typeface="Arial" panose="020B0604020202020204" pitchFamily="34" charset="0"/>
              <a:buChar char="•"/>
            </a:pPr>
            <a:r>
              <a:rPr lang="en-US" dirty="0"/>
              <a:t>7C_2_RE_India19_055_paper_Bhagat_Sanjay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6246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63202D-B9CE-94E6-C487-63B0D5A8FA7C}"/>
              </a:ext>
            </a:extLst>
          </p:cNvPr>
          <p:cNvSpPr txBox="1"/>
          <p:nvPr/>
        </p:nvSpPr>
        <p:spPr>
          <a:xfrm>
            <a:off x="3748453" y="2415570"/>
            <a:ext cx="4695093" cy="1569660"/>
          </a:xfrm>
          <a:prstGeom prst="rect">
            <a:avLst/>
          </a:prstGeom>
          <a:noFill/>
        </p:spPr>
        <p:txBody>
          <a:bodyPr wrap="square" rtlCol="0">
            <a:spAutoFit/>
          </a:bodyPr>
          <a:lstStyle/>
          <a:p>
            <a:r>
              <a:rPr lang="en-US" sz="9600" dirty="0">
                <a:latin typeface="Brush Script MT" panose="03060802040406070304" pitchFamily="66" charset="0"/>
              </a:rPr>
              <a:t>Thank You</a:t>
            </a:r>
          </a:p>
        </p:txBody>
      </p:sp>
    </p:spTree>
    <p:extLst>
      <p:ext uri="{BB962C8B-B14F-4D97-AF65-F5344CB8AC3E}">
        <p14:creationId xmlns:p14="http://schemas.microsoft.com/office/powerpoint/2010/main" val="1309884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789E5-A0FC-8270-EEB4-8EE78316BD9A}"/>
              </a:ext>
            </a:extLst>
          </p:cNvPr>
          <p:cNvSpPr/>
          <p:nvPr/>
        </p:nvSpPr>
        <p:spPr>
          <a:xfrm>
            <a:off x="333375" y="285750"/>
            <a:ext cx="11553825" cy="6257925"/>
          </a:xfrm>
          <a:prstGeom prst="rect">
            <a:avLst/>
          </a:prstGeom>
          <a:solidFill>
            <a:schemeClr val="accent1">
              <a:lumMod val="40000"/>
              <a:lumOff val="60000"/>
            </a:schemeClr>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8DCF0387-9922-1621-CEAF-543883AC4271}"/>
              </a:ext>
            </a:extLst>
          </p:cNvPr>
          <p:cNvSpPr/>
          <p:nvPr/>
        </p:nvSpPr>
        <p:spPr>
          <a:xfrm>
            <a:off x="0" y="1323975"/>
            <a:ext cx="5314950" cy="55340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61354FB-D0FC-1912-C7F7-A8F935D7EE62}"/>
              </a:ext>
            </a:extLst>
          </p:cNvPr>
          <p:cNvCxnSpPr/>
          <p:nvPr/>
        </p:nvCxnSpPr>
        <p:spPr>
          <a:xfrm flipH="1">
            <a:off x="304800" y="1257300"/>
            <a:ext cx="28575" cy="5286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B1542C-3D3D-3BA1-C4F2-A0F0819128C5}"/>
              </a:ext>
            </a:extLst>
          </p:cNvPr>
          <p:cNvCxnSpPr/>
          <p:nvPr/>
        </p:nvCxnSpPr>
        <p:spPr>
          <a:xfrm flipH="1">
            <a:off x="304800" y="6543675"/>
            <a:ext cx="53625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Placeholder 10">
            <a:extLst>
              <a:ext uri="{FF2B5EF4-FFF2-40B4-BE49-F238E27FC236}">
                <a16:creationId xmlns:a16="http://schemas.microsoft.com/office/drawing/2014/main" id="{E7B7D628-286C-344F-80EA-652691C81A17}"/>
              </a:ext>
            </a:extLst>
          </p:cNvPr>
          <p:cNvPicPr>
            <a:picLocks noChangeAspect="1"/>
          </p:cNvPicPr>
          <p:nvPr/>
        </p:nvPicPr>
        <p:blipFill>
          <a:blip r:embed="rId2">
            <a:extLst>
              <a:ext uri="{28A0092B-C50C-407E-A947-70E740481C1C}">
                <a14:useLocalDpi xmlns:a14="http://schemas.microsoft.com/office/drawing/2010/main" val="0"/>
              </a:ext>
            </a:extLst>
          </a:blip>
          <a:srcRect l="21450" r="21450"/>
          <a:stretch>
            <a:fillRect/>
          </a:stretch>
        </p:blipFill>
        <p:spPr>
          <a:xfrm>
            <a:off x="5619750" y="314324"/>
            <a:ext cx="6238875" cy="6229350"/>
          </a:xfrm>
          <a:prstGeom prst="rect">
            <a:avLst/>
          </a:prstGeom>
        </p:spPr>
      </p:pic>
      <p:sp>
        <p:nvSpPr>
          <p:cNvPr id="10" name="TextBox 9">
            <a:extLst>
              <a:ext uri="{FF2B5EF4-FFF2-40B4-BE49-F238E27FC236}">
                <a16:creationId xmlns:a16="http://schemas.microsoft.com/office/drawing/2014/main" id="{F5FCE110-321A-1E20-CD95-7311EA1F14B8}"/>
              </a:ext>
            </a:extLst>
          </p:cNvPr>
          <p:cNvSpPr txBox="1"/>
          <p:nvPr/>
        </p:nvSpPr>
        <p:spPr>
          <a:xfrm>
            <a:off x="533400" y="542925"/>
            <a:ext cx="4057650" cy="646331"/>
          </a:xfrm>
          <a:prstGeom prst="rect">
            <a:avLst/>
          </a:prstGeom>
          <a:noFill/>
        </p:spPr>
        <p:txBody>
          <a:bodyPr wrap="square" rtlCol="0">
            <a:spAutoFit/>
          </a:bodyPr>
          <a:lstStyle/>
          <a:p>
            <a:r>
              <a:rPr lang="en-US" sz="3600">
                <a:solidFill>
                  <a:schemeClr val="accent1">
                    <a:lumMod val="50000"/>
                  </a:schemeClr>
                </a:solidFill>
                <a:latin typeface="Arial Rounded MT Bold" panose="020F0704030504030204" pitchFamily="34" charset="0"/>
              </a:rPr>
              <a:t>CONTENTS</a:t>
            </a:r>
            <a:endParaRPr lang="en-US" sz="3600" dirty="0">
              <a:solidFill>
                <a:schemeClr val="accent1">
                  <a:lumMod val="50000"/>
                </a:schemeClr>
              </a:solidFill>
              <a:latin typeface="Arial Rounded MT Bold" panose="020F0704030504030204" pitchFamily="34" charset="0"/>
            </a:endParaRPr>
          </a:p>
        </p:txBody>
      </p:sp>
      <p:sp>
        <p:nvSpPr>
          <p:cNvPr id="11" name="TextBox 10">
            <a:extLst>
              <a:ext uri="{FF2B5EF4-FFF2-40B4-BE49-F238E27FC236}">
                <a16:creationId xmlns:a16="http://schemas.microsoft.com/office/drawing/2014/main" id="{5CD89CA1-7431-3916-D97B-CC0F1BD2970E}"/>
              </a:ext>
            </a:extLst>
          </p:cNvPr>
          <p:cNvSpPr txBox="1"/>
          <p:nvPr/>
        </p:nvSpPr>
        <p:spPr>
          <a:xfrm>
            <a:off x="457200" y="1903631"/>
            <a:ext cx="4772025" cy="4093428"/>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solidFill>
              </a:rPr>
              <a:t>Overview of Blockchain Technology</a:t>
            </a:r>
          </a:p>
          <a:p>
            <a:pPr marL="285750" indent="-285750" algn="just">
              <a:buFont typeface="Arial" panose="020B0604020202020204" pitchFamily="34" charset="0"/>
              <a:buChar char="•"/>
            </a:pPr>
            <a:endParaRPr lang="en-US" sz="2000" dirty="0">
              <a:solidFill>
                <a:schemeClr val="bg1"/>
              </a:solidFill>
            </a:endParaRPr>
          </a:p>
          <a:p>
            <a:pPr marL="285750" indent="-285750" algn="just">
              <a:buFont typeface="Arial" panose="020B0604020202020204" pitchFamily="34" charset="0"/>
              <a:buChar char="•"/>
            </a:pPr>
            <a:r>
              <a:rPr lang="en-US" sz="2000" dirty="0">
                <a:solidFill>
                  <a:schemeClr val="bg1"/>
                </a:solidFill>
              </a:rPr>
              <a:t>Brief overview of various envisaged challenges in power-market in near-future.</a:t>
            </a:r>
          </a:p>
          <a:p>
            <a:pPr marL="285750" indent="-285750" algn="just">
              <a:buFont typeface="Arial" panose="020B0604020202020204" pitchFamily="34" charset="0"/>
              <a:buChar char="•"/>
            </a:pPr>
            <a:endParaRPr lang="en-US" sz="2000" dirty="0">
              <a:solidFill>
                <a:schemeClr val="bg1"/>
              </a:solidFill>
            </a:endParaRPr>
          </a:p>
          <a:p>
            <a:pPr marL="285750" indent="-285750" algn="just">
              <a:buFont typeface="Arial" panose="020B0604020202020204" pitchFamily="34" charset="0"/>
              <a:buChar char="•"/>
            </a:pPr>
            <a:r>
              <a:rPr lang="en-US" sz="2000" dirty="0">
                <a:solidFill>
                  <a:schemeClr val="bg1"/>
                </a:solidFill>
              </a:rPr>
              <a:t>How blockchain technologies can help to solve them.</a:t>
            </a:r>
          </a:p>
          <a:p>
            <a:pPr marL="285750" indent="-285750" algn="just">
              <a:buFont typeface="Arial" panose="020B0604020202020204" pitchFamily="34" charset="0"/>
              <a:buChar char="•"/>
            </a:pPr>
            <a:endParaRPr lang="en-US" sz="2000" dirty="0">
              <a:solidFill>
                <a:schemeClr val="bg1"/>
              </a:solidFill>
            </a:endParaRPr>
          </a:p>
          <a:p>
            <a:pPr marL="285750" indent="-285750" algn="just">
              <a:buFont typeface="Arial" panose="020B0604020202020204" pitchFamily="34" charset="0"/>
              <a:buChar char="•"/>
            </a:pPr>
            <a:r>
              <a:rPr lang="en-US" sz="2000" dirty="0">
                <a:solidFill>
                  <a:schemeClr val="bg1"/>
                </a:solidFill>
              </a:rPr>
              <a:t>Applications of these technologies in Indian context.</a:t>
            </a:r>
          </a:p>
          <a:p>
            <a:pPr algn="just"/>
            <a:endParaRPr lang="en-US" sz="2000" dirty="0">
              <a:solidFill>
                <a:schemeClr val="bg1"/>
              </a:solidFill>
            </a:endParaRPr>
          </a:p>
          <a:p>
            <a:pPr marL="285750" indent="-285750" algn="just">
              <a:buFont typeface="Arial" panose="020B0604020202020204" pitchFamily="34" charset="0"/>
              <a:buChar char="•"/>
            </a:pPr>
            <a:r>
              <a:rPr lang="en-US" sz="2000" dirty="0">
                <a:solidFill>
                  <a:schemeClr val="bg1"/>
                </a:solidFill>
              </a:rPr>
              <a:t>Lessons learnt and recommendations.</a:t>
            </a:r>
          </a:p>
        </p:txBody>
      </p:sp>
    </p:spTree>
    <p:extLst>
      <p:ext uri="{BB962C8B-B14F-4D97-AF65-F5344CB8AC3E}">
        <p14:creationId xmlns:p14="http://schemas.microsoft.com/office/powerpoint/2010/main" val="210160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2E736B-71BB-5E1D-95F7-F4F9A8390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735" y="232056"/>
            <a:ext cx="9250530" cy="1312658"/>
          </a:xfrm>
          <a:prstGeom prst="rect">
            <a:avLst/>
          </a:prstGeom>
        </p:spPr>
      </p:pic>
      <p:sp>
        <p:nvSpPr>
          <p:cNvPr id="5" name="TextBox 4">
            <a:extLst>
              <a:ext uri="{FF2B5EF4-FFF2-40B4-BE49-F238E27FC236}">
                <a16:creationId xmlns:a16="http://schemas.microsoft.com/office/drawing/2014/main" id="{5B241AF9-7441-66F5-A886-611043D4FA7C}"/>
              </a:ext>
            </a:extLst>
          </p:cNvPr>
          <p:cNvSpPr txBox="1"/>
          <p:nvPr/>
        </p:nvSpPr>
        <p:spPr>
          <a:xfrm>
            <a:off x="621437" y="2070236"/>
            <a:ext cx="6933460" cy="954107"/>
          </a:xfrm>
          <a:prstGeom prst="rect">
            <a:avLst/>
          </a:prstGeom>
          <a:noFill/>
        </p:spPr>
        <p:txBody>
          <a:bodyPr wrap="square" rtlCol="0">
            <a:spAutoFit/>
          </a:bodyPr>
          <a:lstStyle/>
          <a:p>
            <a:r>
              <a:rPr lang="en-US" sz="2800" dirty="0">
                <a:solidFill>
                  <a:srgbClr val="4B5360"/>
                </a:solidFill>
                <a:latin typeface="Arial Rounded MT Bold" panose="020F0704030504030204" pitchFamily="34" charset="0"/>
              </a:rPr>
              <a:t>What is Blockchain technology?</a:t>
            </a:r>
          </a:p>
          <a:p>
            <a:endParaRPr lang="en-US" sz="2800" dirty="0">
              <a:solidFill>
                <a:srgbClr val="4B5360"/>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0AE204B9-4F00-AB80-4821-2D5D2AF7C4E5}"/>
              </a:ext>
            </a:extLst>
          </p:cNvPr>
          <p:cNvSpPr txBox="1"/>
          <p:nvPr/>
        </p:nvSpPr>
        <p:spPr>
          <a:xfrm>
            <a:off x="621437" y="2659871"/>
            <a:ext cx="11390050" cy="923330"/>
          </a:xfrm>
          <a:prstGeom prst="rect">
            <a:avLst/>
          </a:prstGeom>
          <a:noFill/>
        </p:spPr>
        <p:txBody>
          <a:bodyPr wrap="square" rtlCol="0">
            <a:spAutoFit/>
          </a:bodyPr>
          <a:lstStyle/>
          <a:p>
            <a:pPr algn="just"/>
            <a:r>
              <a:rPr lang="en-US" dirty="0">
                <a:solidFill>
                  <a:srgbClr val="2F3644"/>
                </a:solidFill>
              </a:rPr>
              <a:t>Blockchain is a distributed and immutable ledger of transactions without the need for central governance and trusted third parties. It can assist multiple applications at the generation, transmission, distribution, and consumption stages in the power system to resolve existing challenges. </a:t>
            </a:r>
          </a:p>
        </p:txBody>
      </p:sp>
      <p:graphicFrame>
        <p:nvGraphicFramePr>
          <p:cNvPr id="8" name="Diagram 7">
            <a:extLst>
              <a:ext uri="{FF2B5EF4-FFF2-40B4-BE49-F238E27FC236}">
                <a16:creationId xmlns:a16="http://schemas.microsoft.com/office/drawing/2014/main" id="{85F640EF-C2F8-84F2-2061-440FB450CF8D}"/>
              </a:ext>
            </a:extLst>
          </p:cNvPr>
          <p:cNvGraphicFramePr/>
          <p:nvPr>
            <p:extLst>
              <p:ext uri="{D42A27DB-BD31-4B8C-83A1-F6EECF244321}">
                <p14:modId xmlns:p14="http://schemas.microsoft.com/office/powerpoint/2010/main" val="59233519"/>
              </p:ext>
            </p:extLst>
          </p:nvPr>
        </p:nvGraphicFramePr>
        <p:xfrm>
          <a:off x="275208" y="4500318"/>
          <a:ext cx="11736279" cy="2015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814C8DFE-14AD-1411-6632-190982FFB825}"/>
              </a:ext>
            </a:extLst>
          </p:cNvPr>
          <p:cNvSpPr txBox="1"/>
          <p:nvPr/>
        </p:nvSpPr>
        <p:spPr>
          <a:xfrm>
            <a:off x="621437" y="3744251"/>
            <a:ext cx="6933460" cy="954107"/>
          </a:xfrm>
          <a:prstGeom prst="rect">
            <a:avLst/>
          </a:prstGeom>
          <a:noFill/>
        </p:spPr>
        <p:txBody>
          <a:bodyPr wrap="square" rtlCol="0">
            <a:spAutoFit/>
          </a:bodyPr>
          <a:lstStyle/>
          <a:p>
            <a:r>
              <a:rPr lang="en-US" sz="2800" dirty="0">
                <a:solidFill>
                  <a:srgbClr val="4B5360"/>
                </a:solidFill>
                <a:latin typeface="Arial Rounded MT Bold" panose="020F0704030504030204" pitchFamily="34" charset="0"/>
              </a:rPr>
              <a:t>How does it work?</a:t>
            </a:r>
          </a:p>
          <a:p>
            <a:endParaRPr lang="en-US" sz="2800" dirty="0">
              <a:solidFill>
                <a:srgbClr val="4B5360"/>
              </a:solidFill>
              <a:latin typeface="Arial Rounded MT Bold" panose="020F0704030504030204" pitchFamily="34" charset="0"/>
            </a:endParaRPr>
          </a:p>
        </p:txBody>
      </p:sp>
    </p:spTree>
    <p:extLst>
      <p:ext uri="{BB962C8B-B14F-4D97-AF65-F5344CB8AC3E}">
        <p14:creationId xmlns:p14="http://schemas.microsoft.com/office/powerpoint/2010/main" val="347478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ED8BEF7-55F1-85E5-18B8-0F0829D4C44D}"/>
              </a:ext>
            </a:extLst>
          </p:cNvPr>
          <p:cNvSpPr txBox="1"/>
          <p:nvPr/>
        </p:nvSpPr>
        <p:spPr>
          <a:xfrm>
            <a:off x="424206" y="253057"/>
            <a:ext cx="10387013" cy="646331"/>
          </a:xfrm>
          <a:prstGeom prst="rect">
            <a:avLst/>
          </a:prstGeom>
          <a:noFill/>
        </p:spPr>
        <p:txBody>
          <a:bodyPr wrap="square" rtlCol="0">
            <a:spAutoFit/>
          </a:bodyPr>
          <a:lstStyle/>
          <a:p>
            <a:r>
              <a:rPr lang="en-US" sz="3600" u="sng" dirty="0">
                <a:latin typeface="Arial Rounded MT Bold" panose="020F0704030504030204" pitchFamily="34" charset="0"/>
              </a:rPr>
              <a:t>Four-Layer Blockchain Stack :</a:t>
            </a:r>
          </a:p>
        </p:txBody>
      </p:sp>
      <p:graphicFrame>
        <p:nvGraphicFramePr>
          <p:cNvPr id="4" name="Diagram 3">
            <a:extLst>
              <a:ext uri="{FF2B5EF4-FFF2-40B4-BE49-F238E27FC236}">
                <a16:creationId xmlns:a16="http://schemas.microsoft.com/office/drawing/2014/main" id="{27B8FF3E-DD41-87B4-9AA4-9D9AE5F3C6E5}"/>
              </a:ext>
            </a:extLst>
          </p:cNvPr>
          <p:cNvGraphicFramePr/>
          <p:nvPr>
            <p:extLst>
              <p:ext uri="{D42A27DB-BD31-4B8C-83A1-F6EECF244321}">
                <p14:modId xmlns:p14="http://schemas.microsoft.com/office/powerpoint/2010/main" val="1985295577"/>
              </p:ext>
            </p:extLst>
          </p:nvPr>
        </p:nvGraphicFramePr>
        <p:xfrm>
          <a:off x="345649" y="1539552"/>
          <a:ext cx="11500702" cy="4863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5692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8B1AA4B-964F-B6AD-C731-4D1E0761D1BF}"/>
              </a:ext>
            </a:extLst>
          </p:cNvPr>
          <p:cNvGraphicFramePr/>
          <p:nvPr>
            <p:extLst>
              <p:ext uri="{D42A27DB-BD31-4B8C-83A1-F6EECF244321}">
                <p14:modId xmlns:p14="http://schemas.microsoft.com/office/powerpoint/2010/main" val="2081336986"/>
              </p:ext>
            </p:extLst>
          </p:nvPr>
        </p:nvGraphicFramePr>
        <p:xfrm>
          <a:off x="0" y="970383"/>
          <a:ext cx="11976611" cy="5654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70E5B0F5-1CD1-BAF0-A1B2-E716C6226111}"/>
              </a:ext>
            </a:extLst>
          </p:cNvPr>
          <p:cNvSpPr txBox="1"/>
          <p:nvPr/>
        </p:nvSpPr>
        <p:spPr>
          <a:xfrm>
            <a:off x="395782" y="233266"/>
            <a:ext cx="8804635" cy="584775"/>
          </a:xfrm>
          <a:prstGeom prst="rect">
            <a:avLst/>
          </a:prstGeom>
          <a:noFill/>
        </p:spPr>
        <p:txBody>
          <a:bodyPr wrap="square" rtlCol="0">
            <a:spAutoFit/>
          </a:bodyPr>
          <a:lstStyle/>
          <a:p>
            <a:r>
              <a:rPr lang="en-US" sz="3200" u="sng" dirty="0">
                <a:latin typeface="Arial Rounded MT Bold" panose="020F0704030504030204" pitchFamily="34" charset="0"/>
              </a:rPr>
              <a:t>Fundamental Principles:</a:t>
            </a:r>
          </a:p>
        </p:txBody>
      </p:sp>
    </p:spTree>
    <p:extLst>
      <p:ext uri="{BB962C8B-B14F-4D97-AF65-F5344CB8AC3E}">
        <p14:creationId xmlns:p14="http://schemas.microsoft.com/office/powerpoint/2010/main" val="428590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517814-68EA-2F76-6D95-86E5D5454BE5}"/>
              </a:ext>
            </a:extLst>
          </p:cNvPr>
          <p:cNvSpPr/>
          <p:nvPr/>
        </p:nvSpPr>
        <p:spPr>
          <a:xfrm>
            <a:off x="674702" y="642594"/>
            <a:ext cx="10857391" cy="5572812"/>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solidFill>
                  <a:schemeClr val="accent2">
                    <a:lumMod val="75000"/>
                  </a:schemeClr>
                </a:solidFill>
                <a:effectLst>
                  <a:outerShdw blurRad="38100" dist="38100" dir="2700000" algn="tl">
                    <a:srgbClr val="000000">
                      <a:alpha val="43137"/>
                    </a:srgbClr>
                  </a:outerShdw>
                </a:effectLst>
                <a:latin typeface="Arial Rounded MT Bold" panose="020F0704030504030204" pitchFamily="34" charset="0"/>
              </a:rPr>
              <a:t>Blockchain Domain</a:t>
            </a:r>
            <a:endParaRPr lang="en-US" dirty="0">
              <a:solidFill>
                <a:schemeClr val="accent2">
                  <a:lumMod val="75000"/>
                </a:schemeClr>
              </a:solidFill>
              <a:effectLst>
                <a:outerShdw blurRad="38100" dist="38100" dir="2700000" algn="tl">
                  <a:srgbClr val="000000">
                    <a:alpha val="43137"/>
                  </a:srgbClr>
                </a:outerShdw>
              </a:effectLst>
            </a:endParaRP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881619894"/>
              </p:ext>
            </p:extLst>
          </p:nvPr>
        </p:nvGraphicFramePr>
        <p:xfrm>
          <a:off x="1066800" y="1848421"/>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9CCC4D-C022-8231-DA8A-E342EADE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09" y="1665524"/>
            <a:ext cx="11656381" cy="4886541"/>
          </a:xfrm>
          <a:prstGeom prst="rect">
            <a:avLst/>
          </a:prstGeom>
        </p:spPr>
      </p:pic>
      <p:sp>
        <p:nvSpPr>
          <p:cNvPr id="6" name="TextBox 5">
            <a:extLst>
              <a:ext uri="{FF2B5EF4-FFF2-40B4-BE49-F238E27FC236}">
                <a16:creationId xmlns:a16="http://schemas.microsoft.com/office/drawing/2014/main" id="{64EAFF27-136E-C243-A3F6-C3D5B2FAEE5C}"/>
              </a:ext>
            </a:extLst>
          </p:cNvPr>
          <p:cNvSpPr txBox="1"/>
          <p:nvPr/>
        </p:nvSpPr>
        <p:spPr>
          <a:xfrm>
            <a:off x="1020932" y="372862"/>
            <a:ext cx="10306975" cy="646331"/>
          </a:xfrm>
          <a:prstGeom prst="rect">
            <a:avLst/>
          </a:prstGeom>
          <a:noFill/>
        </p:spPr>
        <p:txBody>
          <a:bodyPr wrap="square" rtlCol="0">
            <a:spAutoFit/>
          </a:bodyPr>
          <a:lstStyle/>
          <a:p>
            <a:r>
              <a:rPr lang="en-US" sz="3600" dirty="0">
                <a:solidFill>
                  <a:srgbClr val="42AD42"/>
                </a:solidFill>
                <a:latin typeface="Arial Rounded MT Bold" panose="020F0704030504030204" pitchFamily="34" charset="0"/>
              </a:rPr>
              <a:t>Energy System Evolution:</a:t>
            </a:r>
          </a:p>
        </p:txBody>
      </p:sp>
      <p:sp>
        <p:nvSpPr>
          <p:cNvPr id="7" name="TextBox 6">
            <a:extLst>
              <a:ext uri="{FF2B5EF4-FFF2-40B4-BE49-F238E27FC236}">
                <a16:creationId xmlns:a16="http://schemas.microsoft.com/office/drawing/2014/main" id="{3C4A579F-D3C6-C442-3FBB-9B443014E3E9}"/>
              </a:ext>
            </a:extLst>
          </p:cNvPr>
          <p:cNvSpPr txBox="1"/>
          <p:nvPr/>
        </p:nvSpPr>
        <p:spPr>
          <a:xfrm>
            <a:off x="1020932" y="1019193"/>
            <a:ext cx="7910004" cy="400110"/>
          </a:xfrm>
          <a:prstGeom prst="rect">
            <a:avLst/>
          </a:prstGeom>
          <a:noFill/>
        </p:spPr>
        <p:txBody>
          <a:bodyPr wrap="square" rtlCol="0">
            <a:spAutoFit/>
          </a:bodyPr>
          <a:lstStyle/>
          <a:p>
            <a:r>
              <a:rPr lang="en-US" sz="2000" dirty="0">
                <a:solidFill>
                  <a:schemeClr val="accent6">
                    <a:lumMod val="75000"/>
                  </a:schemeClr>
                </a:solidFill>
                <a:latin typeface="Baskerville Old Face" panose="02020602080505020303" pitchFamily="18" charset="0"/>
              </a:rPr>
              <a:t>Centralized and De-centralized Grid</a:t>
            </a:r>
          </a:p>
        </p:txBody>
      </p:sp>
      <p:cxnSp>
        <p:nvCxnSpPr>
          <p:cNvPr id="9" name="Straight Connector 8">
            <a:extLst>
              <a:ext uri="{FF2B5EF4-FFF2-40B4-BE49-F238E27FC236}">
                <a16:creationId xmlns:a16="http://schemas.microsoft.com/office/drawing/2014/main" id="{5F8AC4CD-15A8-5357-119C-938A5F6DF351}"/>
              </a:ext>
            </a:extLst>
          </p:cNvPr>
          <p:cNvCxnSpPr/>
          <p:nvPr/>
        </p:nvCxnSpPr>
        <p:spPr>
          <a:xfrm>
            <a:off x="1091953" y="1482571"/>
            <a:ext cx="10546672" cy="0"/>
          </a:xfrm>
          <a:prstGeom prst="line">
            <a:avLst/>
          </a:prstGeom>
          <a:ln w="9525">
            <a:solidFill>
              <a:srgbClr val="04930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23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EC094E-5252-BF0E-BD48-486580374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565" y="0"/>
            <a:ext cx="6572435" cy="6857999"/>
          </a:xfrm>
          <a:prstGeom prst="rect">
            <a:avLst/>
          </a:prstGeom>
        </p:spPr>
      </p:pic>
      <p:sp>
        <p:nvSpPr>
          <p:cNvPr id="8" name="TextBox 7">
            <a:extLst>
              <a:ext uri="{FF2B5EF4-FFF2-40B4-BE49-F238E27FC236}">
                <a16:creationId xmlns:a16="http://schemas.microsoft.com/office/drawing/2014/main" id="{68470861-141B-C891-F8C2-361D432C4CFF}"/>
              </a:ext>
            </a:extLst>
          </p:cNvPr>
          <p:cNvSpPr txBox="1"/>
          <p:nvPr/>
        </p:nvSpPr>
        <p:spPr>
          <a:xfrm>
            <a:off x="674151" y="113122"/>
            <a:ext cx="4296792" cy="1569660"/>
          </a:xfrm>
          <a:prstGeom prst="rect">
            <a:avLst/>
          </a:prstGeom>
          <a:noFill/>
        </p:spPr>
        <p:txBody>
          <a:bodyPr wrap="square" rtlCol="0">
            <a:spAutoFit/>
          </a:bodyPr>
          <a:lstStyle/>
          <a:p>
            <a:pPr algn="ctr"/>
            <a:r>
              <a:rPr lang="en-US" sz="3200" dirty="0">
                <a:latin typeface="Arial Rounded MT Bold" panose="020F0704030504030204" pitchFamily="34" charset="0"/>
              </a:rPr>
              <a:t>Centralized</a:t>
            </a:r>
          </a:p>
          <a:p>
            <a:pPr algn="ctr"/>
            <a:r>
              <a:rPr lang="en-US" sz="3200" dirty="0">
                <a:latin typeface="Arial Rounded MT Bold" panose="020F0704030504030204" pitchFamily="34" charset="0"/>
              </a:rPr>
              <a:t>vs</a:t>
            </a:r>
          </a:p>
          <a:p>
            <a:pPr algn="ctr"/>
            <a:r>
              <a:rPr lang="en-US" sz="3200" dirty="0">
                <a:latin typeface="Arial Rounded MT Bold" panose="020F0704030504030204" pitchFamily="34" charset="0"/>
              </a:rPr>
              <a:t>De-centralized</a:t>
            </a:r>
          </a:p>
        </p:txBody>
      </p:sp>
      <p:graphicFrame>
        <p:nvGraphicFramePr>
          <p:cNvPr id="2" name="Table 2">
            <a:extLst>
              <a:ext uri="{FF2B5EF4-FFF2-40B4-BE49-F238E27FC236}">
                <a16:creationId xmlns:a16="http://schemas.microsoft.com/office/drawing/2014/main" id="{5574DA8C-41C9-E01D-6DEA-A98E5DF800FC}"/>
              </a:ext>
            </a:extLst>
          </p:cNvPr>
          <p:cNvGraphicFramePr>
            <a:graphicFrameLocks noGrp="1"/>
          </p:cNvGraphicFramePr>
          <p:nvPr>
            <p:extLst>
              <p:ext uri="{D42A27DB-BD31-4B8C-83A1-F6EECF244321}">
                <p14:modId xmlns:p14="http://schemas.microsoft.com/office/powerpoint/2010/main" val="2916847395"/>
              </p:ext>
            </p:extLst>
          </p:nvPr>
        </p:nvGraphicFramePr>
        <p:xfrm>
          <a:off x="12763" y="1957978"/>
          <a:ext cx="5619567" cy="4900021"/>
        </p:xfrm>
        <a:graphic>
          <a:graphicData uri="http://schemas.openxmlformats.org/drawingml/2006/table">
            <a:tbl>
              <a:tblPr firstRow="1" bandRow="1">
                <a:tableStyleId>{5C22544A-7EE6-4342-B048-85BDC9FD1C3A}</a:tableStyleId>
              </a:tblPr>
              <a:tblGrid>
                <a:gridCol w="1461155">
                  <a:extLst>
                    <a:ext uri="{9D8B030D-6E8A-4147-A177-3AD203B41FA5}">
                      <a16:colId xmlns:a16="http://schemas.microsoft.com/office/drawing/2014/main" val="1667924232"/>
                    </a:ext>
                  </a:extLst>
                </a:gridCol>
                <a:gridCol w="1985718">
                  <a:extLst>
                    <a:ext uri="{9D8B030D-6E8A-4147-A177-3AD203B41FA5}">
                      <a16:colId xmlns:a16="http://schemas.microsoft.com/office/drawing/2014/main" val="1692283268"/>
                    </a:ext>
                  </a:extLst>
                </a:gridCol>
                <a:gridCol w="2172694">
                  <a:extLst>
                    <a:ext uri="{9D8B030D-6E8A-4147-A177-3AD203B41FA5}">
                      <a16:colId xmlns:a16="http://schemas.microsoft.com/office/drawing/2014/main" val="1625354821"/>
                    </a:ext>
                  </a:extLst>
                </a:gridCol>
              </a:tblGrid>
              <a:tr h="569373">
                <a:tc>
                  <a:txBody>
                    <a:bodyPr/>
                    <a:lstStyle/>
                    <a:p>
                      <a:r>
                        <a:rPr lang="en-US" sz="2000" dirty="0">
                          <a:solidFill>
                            <a:schemeClr val="tx1"/>
                          </a:solidFill>
                          <a:effectLst>
                            <a:outerShdw blurRad="38100" dist="38100" dir="2700000" algn="tl">
                              <a:srgbClr val="000000">
                                <a:alpha val="43137"/>
                              </a:srgbClr>
                            </a:outerShdw>
                          </a:effectLst>
                          <a:latin typeface="Arial Rounded MT Bold" panose="020F0704030504030204" pitchFamily="34" charset="0"/>
                        </a:rPr>
                        <a:t>Subject</a:t>
                      </a:r>
                    </a:p>
                  </a:txBody>
                  <a:tcPr>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8900000" scaled="1"/>
                      <a:tileRect/>
                    </a:gradFill>
                  </a:tcPr>
                </a:tc>
                <a:tc>
                  <a:txBody>
                    <a:bodyPr/>
                    <a:lstStyle/>
                    <a:p>
                      <a:pPr algn="ctr"/>
                      <a:r>
                        <a:rPr lang="en-US" sz="2000" dirty="0">
                          <a:solidFill>
                            <a:schemeClr val="tx1"/>
                          </a:solidFill>
                          <a:effectLst>
                            <a:outerShdw blurRad="38100" dist="38100" dir="2700000" algn="tl">
                              <a:srgbClr val="000000">
                                <a:alpha val="43137"/>
                              </a:srgbClr>
                            </a:outerShdw>
                          </a:effectLst>
                          <a:latin typeface="Arial Rounded MT Bold" panose="020F0704030504030204" pitchFamily="34" charset="0"/>
                        </a:rPr>
                        <a:t>Centralized</a:t>
                      </a:r>
                    </a:p>
                  </a:txBody>
                  <a:tcPr>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8900000" scaled="1"/>
                      <a:tileRect/>
                    </a:gradFill>
                  </a:tcPr>
                </a:tc>
                <a:tc>
                  <a:txBody>
                    <a:bodyPr/>
                    <a:lstStyle/>
                    <a:p>
                      <a:r>
                        <a:rPr lang="en-US" sz="2000" dirty="0">
                          <a:solidFill>
                            <a:schemeClr val="tx1"/>
                          </a:solidFill>
                          <a:effectLst>
                            <a:outerShdw blurRad="38100" dist="38100" dir="2700000" algn="tl">
                              <a:srgbClr val="000000">
                                <a:alpha val="43137"/>
                              </a:srgbClr>
                            </a:outerShdw>
                          </a:effectLst>
                          <a:latin typeface="Arial Rounded MT Bold" panose="020F0704030504030204" pitchFamily="34" charset="0"/>
                        </a:rPr>
                        <a:t>De-centralized</a:t>
                      </a:r>
                    </a:p>
                  </a:txBody>
                  <a:tcPr>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8900000" scaled="1"/>
                      <a:tileRect/>
                    </a:gradFill>
                  </a:tcPr>
                </a:tc>
                <a:extLst>
                  <a:ext uri="{0D108BD9-81ED-4DB2-BD59-A6C34878D82A}">
                    <a16:rowId xmlns:a16="http://schemas.microsoft.com/office/drawing/2014/main" val="546220912"/>
                  </a:ext>
                </a:extLst>
              </a:tr>
              <a:tr h="854062">
                <a:tc>
                  <a:txBody>
                    <a:bodyPr/>
                    <a:lstStyle/>
                    <a:p>
                      <a:r>
                        <a:rPr lang="en-US" dirty="0"/>
                        <a:t>Production</a:t>
                      </a:r>
                    </a:p>
                  </a:txBody>
                  <a:tcPr>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8900000" scaled="1"/>
                      <a:tileRect/>
                    </a:gradFill>
                  </a:tcPr>
                </a:tc>
                <a:tc>
                  <a:txBody>
                    <a:bodyPr/>
                    <a:lstStyle/>
                    <a:p>
                      <a:r>
                        <a:rPr lang="en-US" dirty="0"/>
                        <a:t>Few large power plants </a:t>
                      </a:r>
                    </a:p>
                  </a:txBody>
                  <a:tcPr>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8900000" scaled="1"/>
                      <a:tileRect/>
                    </a:gradFill>
                  </a:tcPr>
                </a:tc>
                <a:tc>
                  <a:txBody>
                    <a:bodyPr/>
                    <a:lstStyle/>
                    <a:p>
                      <a:r>
                        <a:rPr lang="en-US" dirty="0"/>
                        <a:t>Many small power producers</a:t>
                      </a:r>
                    </a:p>
                  </a:txBody>
                  <a:tcPr>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8900000" scaled="1"/>
                      <a:tileRect/>
                    </a:gradFill>
                  </a:tcPr>
                </a:tc>
                <a:extLst>
                  <a:ext uri="{0D108BD9-81ED-4DB2-BD59-A6C34878D82A}">
                    <a16:rowId xmlns:a16="http://schemas.microsoft.com/office/drawing/2014/main" val="3281774614"/>
                  </a:ext>
                </a:extLst>
              </a:tr>
              <a:tr h="854062">
                <a:tc>
                  <a:txBody>
                    <a:bodyPr/>
                    <a:lstStyle/>
                    <a:p>
                      <a:r>
                        <a:rPr lang="en-US" dirty="0"/>
                        <a:t>Market</a:t>
                      </a:r>
                    </a:p>
                  </a:txBody>
                  <a:tcPr>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8900000" scaled="1"/>
                      <a:tileRect/>
                    </a:gradFill>
                  </a:tcPr>
                </a:tc>
                <a:tc>
                  <a:txBody>
                    <a:bodyPr/>
                    <a:lstStyle/>
                    <a:p>
                      <a:r>
                        <a:rPr lang="en-US" dirty="0"/>
                        <a:t>Centralized, mostly national</a:t>
                      </a:r>
                    </a:p>
                  </a:txBody>
                  <a:tcPr>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8900000" scaled="1"/>
                      <a:tileRect/>
                    </a:gradFill>
                  </a:tcPr>
                </a:tc>
                <a:tc>
                  <a:txBody>
                    <a:bodyPr/>
                    <a:lstStyle/>
                    <a:p>
                      <a:r>
                        <a:rPr lang="en-US" dirty="0"/>
                        <a:t>Decentralized, ignoring boundaries</a:t>
                      </a:r>
                    </a:p>
                  </a:txBody>
                  <a:tcPr>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8900000" scaled="1"/>
                      <a:tileRect/>
                    </a:gradFill>
                  </a:tcPr>
                </a:tc>
                <a:extLst>
                  <a:ext uri="{0D108BD9-81ED-4DB2-BD59-A6C34878D82A}">
                    <a16:rowId xmlns:a16="http://schemas.microsoft.com/office/drawing/2014/main" val="3659176708"/>
                  </a:ext>
                </a:extLst>
              </a:tr>
              <a:tr h="891810">
                <a:tc>
                  <a:txBody>
                    <a:bodyPr/>
                    <a:lstStyle/>
                    <a:p>
                      <a:r>
                        <a:rPr lang="en-US" dirty="0"/>
                        <a:t>Transmission</a:t>
                      </a:r>
                    </a:p>
                  </a:txBody>
                  <a:tcPr>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8900000" scaled="1"/>
                      <a:tileRect/>
                    </a:gradFill>
                  </a:tcPr>
                </a:tc>
                <a:tc>
                  <a:txBody>
                    <a:bodyPr/>
                    <a:lstStyle/>
                    <a:p>
                      <a:r>
                        <a:rPr lang="en-US" dirty="0"/>
                        <a:t>Based on large lines and pipelines</a:t>
                      </a:r>
                    </a:p>
                  </a:txBody>
                  <a:tcPr>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8900000" scaled="1"/>
                      <a:tileRect/>
                    </a:gradFill>
                  </a:tcPr>
                </a:tc>
                <a:tc>
                  <a:txBody>
                    <a:bodyPr/>
                    <a:lstStyle/>
                    <a:p>
                      <a:r>
                        <a:rPr lang="en-US" dirty="0"/>
                        <a:t>Including small-scale and regional supply compensation</a:t>
                      </a:r>
                    </a:p>
                  </a:txBody>
                  <a:tcPr>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8900000" scaled="1"/>
                      <a:tileRect/>
                    </a:gradFill>
                  </a:tcPr>
                </a:tc>
                <a:extLst>
                  <a:ext uri="{0D108BD9-81ED-4DB2-BD59-A6C34878D82A}">
                    <a16:rowId xmlns:a16="http://schemas.microsoft.com/office/drawing/2014/main" val="1516657816"/>
                  </a:ext>
                </a:extLst>
              </a:tr>
              <a:tr h="854062">
                <a:tc>
                  <a:txBody>
                    <a:bodyPr/>
                    <a:lstStyle/>
                    <a:p>
                      <a:r>
                        <a:rPr lang="en-US" dirty="0"/>
                        <a:t>Distribution</a:t>
                      </a:r>
                    </a:p>
                  </a:txBody>
                  <a:tcPr>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8900000" scaled="1"/>
                      <a:tileRect/>
                    </a:gradFill>
                  </a:tcPr>
                </a:tc>
                <a:tc>
                  <a:txBody>
                    <a:bodyPr/>
                    <a:lstStyle/>
                    <a:p>
                      <a:r>
                        <a:rPr lang="en-US" dirty="0"/>
                        <a:t>Top to bottom</a:t>
                      </a:r>
                    </a:p>
                  </a:txBody>
                  <a:tcPr>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8900000" scaled="1"/>
                      <a:tileRect/>
                    </a:gradFill>
                  </a:tcPr>
                </a:tc>
                <a:tc>
                  <a:txBody>
                    <a:bodyPr/>
                    <a:lstStyle/>
                    <a:p>
                      <a:r>
                        <a:rPr lang="en-US" dirty="0"/>
                        <a:t>Both directions</a:t>
                      </a:r>
                    </a:p>
                  </a:txBody>
                  <a:tcPr>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8900000" scaled="1"/>
                      <a:tileRect/>
                    </a:gradFill>
                  </a:tcPr>
                </a:tc>
                <a:extLst>
                  <a:ext uri="{0D108BD9-81ED-4DB2-BD59-A6C34878D82A}">
                    <a16:rowId xmlns:a16="http://schemas.microsoft.com/office/drawing/2014/main" val="1279804908"/>
                  </a:ext>
                </a:extLst>
              </a:tr>
              <a:tr h="854062">
                <a:tc>
                  <a:txBody>
                    <a:bodyPr/>
                    <a:lstStyle/>
                    <a:p>
                      <a:r>
                        <a:rPr lang="en-US" dirty="0"/>
                        <a:t>Consumer</a:t>
                      </a:r>
                    </a:p>
                  </a:txBody>
                  <a:tcPr>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8900000" scaled="1"/>
                      <a:tileRect/>
                    </a:gradFill>
                  </a:tcPr>
                </a:tc>
                <a:tc>
                  <a:txBody>
                    <a:bodyPr/>
                    <a:lstStyle/>
                    <a:p>
                      <a:r>
                        <a:rPr lang="en-US" dirty="0"/>
                        <a:t>Passive, only paying</a:t>
                      </a:r>
                    </a:p>
                  </a:txBody>
                  <a:tcPr>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8900000" scaled="1"/>
                      <a:tileRect/>
                    </a:gradFill>
                  </a:tcPr>
                </a:tc>
                <a:tc>
                  <a:txBody>
                    <a:bodyPr/>
                    <a:lstStyle/>
                    <a:p>
                      <a:r>
                        <a:rPr lang="en-US" dirty="0"/>
                        <a:t>Active, participating in the system.</a:t>
                      </a:r>
                    </a:p>
                  </a:txBody>
                  <a:tcPr>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8900000" scaled="1"/>
                      <a:tileRect/>
                    </a:gradFill>
                  </a:tcPr>
                </a:tc>
                <a:extLst>
                  <a:ext uri="{0D108BD9-81ED-4DB2-BD59-A6C34878D82A}">
                    <a16:rowId xmlns:a16="http://schemas.microsoft.com/office/drawing/2014/main" val="842363182"/>
                  </a:ext>
                </a:extLst>
              </a:tr>
            </a:tbl>
          </a:graphicData>
        </a:graphic>
      </p:graphicFrame>
    </p:spTree>
    <p:extLst>
      <p:ext uri="{BB962C8B-B14F-4D97-AF65-F5344CB8AC3E}">
        <p14:creationId xmlns:p14="http://schemas.microsoft.com/office/powerpoint/2010/main" val="2275834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060064-8AA4-7220-783F-0AA5A87876EB}"/>
              </a:ext>
            </a:extLst>
          </p:cNvPr>
          <p:cNvSpPr txBox="1"/>
          <p:nvPr/>
        </p:nvSpPr>
        <p:spPr>
          <a:xfrm>
            <a:off x="2189970" y="120040"/>
            <a:ext cx="7812055" cy="369332"/>
          </a:xfrm>
          <a:prstGeom prst="rect">
            <a:avLst/>
          </a:prstGeom>
          <a:noFill/>
        </p:spPr>
        <p:txBody>
          <a:bodyPr wrap="square">
            <a:spAutoFit/>
          </a:bodyPr>
          <a:lstStyle/>
          <a:p>
            <a:pPr algn="ctr"/>
            <a:r>
              <a:rPr lang="en-US" sz="1800" u="sng" dirty="0">
                <a:effectLst>
                  <a:outerShdw blurRad="38100" dist="38100" dir="2700000" algn="tl">
                    <a:srgbClr val="000000">
                      <a:alpha val="43137"/>
                    </a:srgbClr>
                  </a:outerShdw>
                </a:effectLst>
                <a:latin typeface="Arial Rounded MT Bold" panose="020F0704030504030204" pitchFamily="34" charset="0"/>
              </a:rPr>
              <a:t>Summary of how Blockchain can address Market Challenges</a:t>
            </a:r>
          </a:p>
        </p:txBody>
      </p:sp>
      <p:sp>
        <p:nvSpPr>
          <p:cNvPr id="9" name="TextBox 8">
            <a:extLst>
              <a:ext uri="{FF2B5EF4-FFF2-40B4-BE49-F238E27FC236}">
                <a16:creationId xmlns:a16="http://schemas.microsoft.com/office/drawing/2014/main" id="{99A3D0A9-6821-0FC5-41C7-7DB7BFA7CD38}"/>
              </a:ext>
            </a:extLst>
          </p:cNvPr>
          <p:cNvSpPr txBox="1"/>
          <p:nvPr/>
        </p:nvSpPr>
        <p:spPr>
          <a:xfrm>
            <a:off x="529122" y="657323"/>
            <a:ext cx="10984463" cy="8125301"/>
          </a:xfrm>
          <a:prstGeom prst="rect">
            <a:avLst/>
          </a:prstGeom>
          <a:noFill/>
        </p:spPr>
        <p:txBody>
          <a:bodyPr wrap="square">
            <a:spAutoFit/>
          </a:bodyPr>
          <a:lstStyle/>
          <a:p>
            <a:pPr marL="342900" indent="-342900" algn="just">
              <a:buFont typeface="+mj-lt"/>
              <a:buAutoNum type="arabicPeriod"/>
            </a:pPr>
            <a:r>
              <a:rPr lang="en-US" b="1" dirty="0">
                <a:effectLst>
                  <a:outerShdw blurRad="38100" dist="38100" dir="2700000" algn="tl">
                    <a:srgbClr val="000000">
                      <a:alpha val="43137"/>
                    </a:srgbClr>
                  </a:outerShdw>
                </a:effectLst>
              </a:rPr>
              <a:t>Electricity market prices are lower than the actual total cost of production</a:t>
            </a:r>
            <a:r>
              <a:rPr lang="en-US" dirty="0"/>
              <a:t>: Combined with IoT, stores and shares information about the time of generation/demand, location, type of generation/demand and other aspects to carefully craft price signals to market participants. Dynamic Pricing can be used.</a:t>
            </a:r>
          </a:p>
          <a:p>
            <a:pPr marL="342900" indent="-342900" algn="just">
              <a:buFont typeface="+mj-lt"/>
              <a:buAutoNum type="arabicPeriod"/>
            </a:pPr>
            <a:endParaRPr lang="en-US" dirty="0"/>
          </a:p>
          <a:p>
            <a:pPr marL="342900" indent="-342900" algn="just">
              <a:buFont typeface="+mj-lt"/>
              <a:buAutoNum type="arabicPeriod"/>
            </a:pPr>
            <a:r>
              <a:rPr lang="en-US" b="1" dirty="0">
                <a:effectLst>
                  <a:outerShdw blurRad="38100" dist="38100" dir="2700000" algn="tl">
                    <a:srgbClr val="000000">
                      <a:alpha val="43137"/>
                    </a:srgbClr>
                  </a:outerShdw>
                </a:effectLst>
              </a:rPr>
              <a:t>Effects of large scale RES integration into the grid</a:t>
            </a:r>
            <a:r>
              <a:rPr lang="en-US" dirty="0"/>
              <a:t>: Can be used for efficient, automated and decentralized grid management and control. Due to presence of large number of consuming/producing entities supply/demand balance can be improved.</a:t>
            </a:r>
          </a:p>
          <a:p>
            <a:pPr marL="342900" indent="-342900" algn="just">
              <a:buFont typeface="+mj-lt"/>
              <a:buAutoNum type="arabicPeriod"/>
            </a:pPr>
            <a:endParaRPr lang="en-US" dirty="0"/>
          </a:p>
          <a:p>
            <a:pPr marL="342900" indent="-342900" algn="just">
              <a:buFont typeface="+mj-lt"/>
              <a:buAutoNum type="arabicPeriod"/>
            </a:pPr>
            <a:r>
              <a:rPr lang="en-US" b="1" dirty="0">
                <a:effectLst>
                  <a:outerShdw blurRad="38100" dist="38100" dir="2700000" algn="tl">
                    <a:srgbClr val="000000">
                      <a:alpha val="43137"/>
                    </a:srgbClr>
                  </a:outerShdw>
                </a:effectLst>
              </a:rPr>
              <a:t>Power resources adequacy and Centralized Marker Inaccessible to DER</a:t>
            </a:r>
            <a:r>
              <a:rPr lang="en-US" dirty="0"/>
              <a:t>: Cryptocurrencies can be used to ‘tokenize’ assets to create innovative and new markets or business models based on co ownership and sharing of assets. </a:t>
            </a:r>
          </a:p>
          <a:p>
            <a:pPr marL="342900" indent="-342900" algn="just">
              <a:buFont typeface="+mj-lt"/>
              <a:buAutoNum type="arabicPeriod"/>
            </a:pPr>
            <a:endParaRPr lang="en-US" b="1" dirty="0">
              <a:effectLst>
                <a:outerShdw blurRad="38100" dist="38100" dir="2700000" algn="tl">
                  <a:srgbClr val="000000">
                    <a:alpha val="43137"/>
                  </a:srgbClr>
                </a:outerShdw>
              </a:effectLst>
            </a:endParaRPr>
          </a:p>
          <a:p>
            <a:pPr marL="342900" indent="-342900" algn="just">
              <a:buFont typeface="+mj-lt"/>
              <a:buAutoNum type="arabicPeriod"/>
            </a:pPr>
            <a:r>
              <a:rPr lang="en-US" b="1" dirty="0">
                <a:effectLst>
                  <a:outerShdw blurRad="38100" dist="38100" dir="2700000" algn="tl">
                    <a:srgbClr val="000000">
                      <a:alpha val="43137"/>
                    </a:srgbClr>
                  </a:outerShdw>
                </a:effectLst>
              </a:rPr>
              <a:t>System stability risk due to supply demand imbalance</a:t>
            </a:r>
            <a:r>
              <a:rPr lang="en-US" dirty="0"/>
              <a:t>: Efficient, automated and decentralized grid asset management and control, improved balancing of supply and demand between different network level and areas.</a:t>
            </a:r>
          </a:p>
          <a:p>
            <a:pPr marL="342900" indent="-342900" algn="just">
              <a:buFont typeface="+mj-lt"/>
              <a:buAutoNum type="arabicPeriod"/>
            </a:pPr>
            <a:endParaRPr lang="en-US" dirty="0"/>
          </a:p>
          <a:p>
            <a:pPr marL="342900" indent="-342900" algn="just">
              <a:buFont typeface="+mj-lt"/>
              <a:buAutoNum type="arabicPeriod"/>
            </a:pPr>
            <a:r>
              <a:rPr lang="en-US" b="1" dirty="0">
                <a:effectLst>
                  <a:outerShdw blurRad="38100" dist="38100" dir="2700000" algn="tl">
                    <a:srgbClr val="000000">
                      <a:alpha val="43137"/>
                    </a:srgbClr>
                  </a:outerShdw>
                </a:effectLst>
              </a:rPr>
              <a:t>Lack of residential Demand Response</a:t>
            </a:r>
            <a:r>
              <a:rPr lang="en-US" dirty="0"/>
              <a:t>: Enabling local energy and consumer-oriented marketplaces or microgrids with local storage and smart contracts. Network will be transparent and tracible by the consumers and prosumers.</a:t>
            </a:r>
          </a:p>
          <a:p>
            <a:pPr marL="342900" indent="-342900" algn="just">
              <a:buFont typeface="+mj-lt"/>
              <a:buAutoNum type="arabicPeriod"/>
            </a:pPr>
            <a:endParaRPr lang="en-US" dirty="0"/>
          </a:p>
          <a:p>
            <a:pPr marL="342900" indent="-342900" algn="just">
              <a:buFont typeface="+mj-lt"/>
              <a:buAutoNum type="arabicPeriod"/>
            </a:pPr>
            <a:r>
              <a:rPr lang="en-US" b="1" dirty="0">
                <a:effectLst>
                  <a:outerShdw blurRad="38100" dist="38100" dir="2700000" algn="tl">
                    <a:srgbClr val="000000">
                      <a:alpha val="43137"/>
                    </a:srgbClr>
                  </a:outerShdw>
                </a:effectLst>
              </a:rPr>
              <a:t>Data Privacy</a:t>
            </a:r>
            <a:r>
              <a:rPr lang="en-US" dirty="0"/>
              <a:t>: Secured and authenticated transactions of data through cryptography, protection against data manipulation.</a:t>
            </a:r>
          </a:p>
          <a:p>
            <a:pPr marL="342900" indent="-342900" algn="just">
              <a:buFont typeface="+mj-lt"/>
              <a:buAutoNum type="arabicPeriod"/>
            </a:pPr>
            <a:endParaRPr lang="en-US" dirty="0"/>
          </a:p>
          <a:p>
            <a:pPr marL="342900" indent="-342900" algn="just">
              <a:buFont typeface="+mj-lt"/>
              <a:buAutoNum type="arabicPeriod"/>
            </a:pPr>
            <a:endParaRPr lang="en-US" dirty="0"/>
          </a:p>
          <a:p>
            <a:pPr marL="342900" indent="-342900" algn="just">
              <a:buFont typeface="+mj-lt"/>
              <a:buAutoNum type="arabicPeriod"/>
            </a:pPr>
            <a:endParaRPr lang="en-US" dirty="0"/>
          </a:p>
          <a:p>
            <a:pPr marL="342900" indent="-342900" algn="just">
              <a:buFont typeface="+mj-lt"/>
              <a:buAutoNum type="arabicPeriod"/>
            </a:pPr>
            <a:endParaRPr lang="en-US" dirty="0"/>
          </a:p>
          <a:p>
            <a:pPr marL="342900" indent="-342900" algn="just">
              <a:buFont typeface="+mj-lt"/>
              <a:buAutoNum type="arabicPeriod"/>
            </a:pPr>
            <a:endParaRPr lang="en-US" dirty="0"/>
          </a:p>
          <a:p>
            <a:pPr algn="just"/>
            <a:endParaRPr lang="en-US" dirty="0"/>
          </a:p>
          <a:p>
            <a:pPr algn="just"/>
            <a:endParaRPr lang="en-US" dirty="0"/>
          </a:p>
        </p:txBody>
      </p:sp>
    </p:spTree>
    <p:extLst>
      <p:ext uri="{BB962C8B-B14F-4D97-AF65-F5344CB8AC3E}">
        <p14:creationId xmlns:p14="http://schemas.microsoft.com/office/powerpoint/2010/main" val="15439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 calcmode="lin" valueType="num">
                                      <p:cBhvr additive="base">
                                        <p:cTn id="2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anim calcmode="lin" valueType="num">
                                      <p:cBhvr additive="base">
                                        <p:cTn id="37"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6.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70</TotalTime>
  <Words>1718</Words>
  <Application>Microsoft Office PowerPoint</Application>
  <PresentationFormat>Widescreen</PresentationFormat>
  <Paragraphs>186</Paragraphs>
  <Slides>19</Slides>
  <Notes>0</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19</vt:i4>
      </vt:variant>
    </vt:vector>
  </HeadingPairs>
  <TitlesOfParts>
    <vt:vector size="37" baseType="lpstr">
      <vt:lpstr>Arial</vt:lpstr>
      <vt:lpstr>Arial Rounded MT Bold</vt:lpstr>
      <vt:lpstr>Baskerville Old Face</vt:lpstr>
      <vt:lpstr>Brush Script MT</vt:lpstr>
      <vt:lpstr>Calibri</vt:lpstr>
      <vt:lpstr>Calibri Light</vt:lpstr>
      <vt:lpstr>Century Gothic</vt:lpstr>
      <vt:lpstr>Garamond</vt:lpstr>
      <vt:lpstr>Trebuchet MS</vt:lpstr>
      <vt:lpstr>Tw Cen MT</vt:lpstr>
      <vt:lpstr>Wingdings</vt:lpstr>
      <vt:lpstr>Wingdings 3</vt:lpstr>
      <vt:lpstr>Facet</vt:lpstr>
      <vt:lpstr>2_Office Theme</vt:lpstr>
      <vt:lpstr>1_Office Theme</vt:lpstr>
      <vt:lpstr>Office Theme</vt:lpstr>
      <vt:lpstr>Savon</vt:lpstr>
      <vt:lpstr>Circuit</vt:lpstr>
      <vt:lpstr>PowerPoint Presentation</vt:lpstr>
      <vt:lpstr>PowerPoint Presentation</vt:lpstr>
      <vt:lpstr>PowerPoint Presentation</vt:lpstr>
      <vt:lpstr>PowerPoint Presentation</vt:lpstr>
      <vt:lpstr>PowerPoint Presentation</vt:lpstr>
      <vt:lpstr>Blockchain Domain</vt:lpstr>
      <vt:lpstr>PowerPoint Presentation</vt:lpstr>
      <vt:lpstr>PowerPoint Presentation</vt:lpstr>
      <vt:lpstr>PowerPoint Presentation</vt:lpstr>
      <vt:lpstr>PowerPoint Presentation</vt:lpstr>
      <vt:lpstr>PowerPoint Presentation</vt:lpstr>
      <vt:lpstr>PowerPoint Presentation</vt:lpstr>
      <vt:lpstr>CASE STUDIES and EXAMPLES:</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Asus</cp:lastModifiedBy>
  <cp:revision>11</cp:revision>
  <dcterms:modified xsi:type="dcterms:W3CDTF">2022-07-14T04:29:52Z</dcterms:modified>
</cp:coreProperties>
</file>